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3" r:id="rId1"/>
    <p:sldMasterId id="2147483744" r:id="rId2"/>
    <p:sldMasterId id="2147483745" r:id="rId3"/>
    <p:sldMasterId id="2147483746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IBM Plex Sans KR Light" panose="020B0600000101010101" charset="-127"/>
      <p:regular r:id="rId28"/>
      <p:bold r:id="rId29"/>
    </p:embeddedFont>
    <p:embeddedFont>
      <p:font typeface="Noto Sans KR" panose="020B0600000101010101" charset="-127"/>
      <p:regular r:id="rId30"/>
      <p:bold r:id="rId31"/>
    </p:embeddedFont>
    <p:embeddedFont>
      <p:font typeface="Shippori Antique" panose="020B0600000101010101" charset="-128"/>
      <p:regular r:id="rId32"/>
    </p:embeddedFont>
    <p:embeddedFont>
      <p:font typeface="Albert Sans" panose="020B0600000101010101" charset="0"/>
      <p:regular r:id="rId33"/>
      <p:bold r:id="rId34"/>
      <p:italic r:id="rId35"/>
      <p:boldItalic r:id="rId36"/>
    </p:embeddedFont>
    <p:embeddedFont>
      <p:font typeface="Albert Sans Medium" panose="020B0600000101010101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Red Hat Text" panose="020B0600000101010101" charset="0"/>
      <p:regular r:id="rId42"/>
      <p:bold r:id="rId43"/>
      <p:italic r:id="rId44"/>
      <p:boldItalic r:id="rId45"/>
    </p:embeddedFont>
    <p:embeddedFont>
      <p:font typeface="Red Hat Text Medium" panose="020B0600000101010101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08d422462b_1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08d422462b_1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8d422462b_1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08d422462b_1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8d422462b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08d422462b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8d422462b_1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8d422462b_1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a0354c33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0a0354c33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0a0354c333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0a0354c333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0a0354c333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0a0354c333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0a0354c333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0a0354c333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0a0354c33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0a0354c33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0a0354c333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0a0354c333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8d422462b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08d422462b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08d422462b_1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08d422462b_1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0a5e25d6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0a5e25d6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d3f01d3c1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d3f01d3c1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44698a8f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a44698a8f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3f01d3c1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d3f01d3c1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3f01d3c1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3f01d3c1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3f01d3c1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d3f01d3c1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3f01d3c15_1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d3f01d3c15_1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8d422462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8d422462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8d422462b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08d422462b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7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7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9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0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9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9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3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6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9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0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9" name="Google Shape;249;p50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2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5" name="Google Shape;255;p52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54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4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54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54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54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54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54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4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54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54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5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55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6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7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7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58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8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8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9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9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59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59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0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60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1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6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08" name="Google Shape;308;p61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61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6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13" name="Google Shape;313;p62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62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5" name="Google Shape;315;p62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2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6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22" name="Google Shape;322;p63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3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63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3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63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3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64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64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64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64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64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4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64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64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6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5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65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65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65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5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6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65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65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66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6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66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60" name="Google Shape;360;p66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66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6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6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8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1" name="Google Shape;371;p68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72"/>
          <p:cNvSpPr txBox="1">
            <a:spLocks noGrp="1"/>
          </p:cNvSpPr>
          <p:nvPr>
            <p:ph type="ctrTitle"/>
          </p:nvPr>
        </p:nvSpPr>
        <p:spPr>
          <a:xfrm>
            <a:off x="1911413" y="535000"/>
            <a:ext cx="5321100" cy="1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2" name="Google Shape;382;p72"/>
          <p:cNvSpPr txBox="1">
            <a:spLocks noGrp="1"/>
          </p:cNvSpPr>
          <p:nvPr>
            <p:ph type="subTitle" idx="1"/>
          </p:nvPr>
        </p:nvSpPr>
        <p:spPr>
          <a:xfrm>
            <a:off x="1911425" y="2022900"/>
            <a:ext cx="532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73"/>
          <p:cNvSpPr txBox="1">
            <a:spLocks noGrp="1"/>
          </p:cNvSpPr>
          <p:nvPr>
            <p:ph type="title"/>
          </p:nvPr>
        </p:nvSpPr>
        <p:spPr>
          <a:xfrm>
            <a:off x="1708650" y="2352750"/>
            <a:ext cx="57267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73"/>
          <p:cNvSpPr txBox="1">
            <a:spLocks noGrp="1"/>
          </p:cNvSpPr>
          <p:nvPr>
            <p:ph type="title" idx="2" hasCustomPrompt="1"/>
          </p:nvPr>
        </p:nvSpPr>
        <p:spPr>
          <a:xfrm>
            <a:off x="1708650" y="1587150"/>
            <a:ext cx="572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7" name="Google Shape;387;p73"/>
          <p:cNvSpPr txBox="1">
            <a:spLocks noGrp="1"/>
          </p:cNvSpPr>
          <p:nvPr>
            <p:ph type="subTitle" idx="1"/>
          </p:nvPr>
        </p:nvSpPr>
        <p:spPr>
          <a:xfrm>
            <a:off x="1708650" y="2944650"/>
            <a:ext cx="5726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7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91" name="Google Shape;391;p7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75"/>
          <p:cNvSpPr/>
          <p:nvPr/>
        </p:nvSpPr>
        <p:spPr>
          <a:xfrm rot="5400000">
            <a:off x="44071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75"/>
          <p:cNvSpPr txBox="1">
            <a:spLocks noGrp="1"/>
          </p:cNvSpPr>
          <p:nvPr>
            <p:ph type="subTitle" idx="1"/>
          </p:nvPr>
        </p:nvSpPr>
        <p:spPr>
          <a:xfrm>
            <a:off x="7151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6" name="Google Shape;396;p75"/>
          <p:cNvSpPr txBox="1">
            <a:spLocks noGrp="1"/>
          </p:cNvSpPr>
          <p:nvPr>
            <p:ph type="subTitle" idx="2"/>
          </p:nvPr>
        </p:nvSpPr>
        <p:spPr>
          <a:xfrm>
            <a:off x="5046400" y="174375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75"/>
          <p:cNvSpPr txBox="1">
            <a:spLocks noGrp="1"/>
          </p:cNvSpPr>
          <p:nvPr>
            <p:ph type="subTitle" idx="3"/>
          </p:nvPr>
        </p:nvSpPr>
        <p:spPr>
          <a:xfrm>
            <a:off x="7151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75"/>
          <p:cNvSpPr txBox="1">
            <a:spLocks noGrp="1"/>
          </p:cNvSpPr>
          <p:nvPr>
            <p:ph type="subTitle" idx="4"/>
          </p:nvPr>
        </p:nvSpPr>
        <p:spPr>
          <a:xfrm>
            <a:off x="5046400" y="2447850"/>
            <a:ext cx="3382500" cy="19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05" name="Google Shape;405;p77"/>
          <p:cNvSpPr txBox="1">
            <a:spLocks noGrp="1"/>
          </p:cNvSpPr>
          <p:nvPr>
            <p:ph type="body" idx="1"/>
          </p:nvPr>
        </p:nvSpPr>
        <p:spPr>
          <a:xfrm>
            <a:off x="2376900" y="1577725"/>
            <a:ext cx="4390200" cy="25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78"/>
          <p:cNvSpPr txBox="1">
            <a:spLocks noGrp="1"/>
          </p:cNvSpPr>
          <p:nvPr>
            <p:ph type="title"/>
          </p:nvPr>
        </p:nvSpPr>
        <p:spPr>
          <a:xfrm>
            <a:off x="711538" y="1411488"/>
            <a:ext cx="4215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9"/>
          <p:cNvSpPr txBox="1">
            <a:spLocks noGrp="1"/>
          </p:cNvSpPr>
          <p:nvPr>
            <p:ph type="title"/>
          </p:nvPr>
        </p:nvSpPr>
        <p:spPr>
          <a:xfrm>
            <a:off x="4273073" y="1118800"/>
            <a:ext cx="3856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2" name="Google Shape;412;p79"/>
          <p:cNvSpPr txBox="1">
            <a:spLocks noGrp="1"/>
          </p:cNvSpPr>
          <p:nvPr>
            <p:ph type="subTitle" idx="1"/>
          </p:nvPr>
        </p:nvSpPr>
        <p:spPr>
          <a:xfrm>
            <a:off x="4273032" y="1994200"/>
            <a:ext cx="38568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0"/>
          <p:cNvSpPr txBox="1">
            <a:spLocks noGrp="1"/>
          </p:cNvSpPr>
          <p:nvPr>
            <p:ph type="title"/>
          </p:nvPr>
        </p:nvSpPr>
        <p:spPr>
          <a:xfrm>
            <a:off x="948000" y="3967100"/>
            <a:ext cx="7248000" cy="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8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3975"/>
            <a:ext cx="6576000" cy="17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8" name="Google Shape;418;p81"/>
          <p:cNvSpPr txBox="1">
            <a:spLocks noGrp="1"/>
          </p:cNvSpPr>
          <p:nvPr>
            <p:ph type="subTitle" idx="1"/>
          </p:nvPr>
        </p:nvSpPr>
        <p:spPr>
          <a:xfrm>
            <a:off x="1284000" y="3069475"/>
            <a:ext cx="65760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83"/>
          <p:cNvSpPr txBox="1">
            <a:spLocks noGrp="1"/>
          </p:cNvSpPr>
          <p:nvPr>
            <p:ph type="title" hasCustomPrompt="1"/>
          </p:nvPr>
        </p:nvSpPr>
        <p:spPr>
          <a:xfrm>
            <a:off x="1314462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3" name="Google Shape;423;p83"/>
          <p:cNvSpPr txBox="1">
            <a:spLocks noGrp="1"/>
          </p:cNvSpPr>
          <p:nvPr>
            <p:ph type="subTitle" idx="1"/>
          </p:nvPr>
        </p:nvSpPr>
        <p:spPr>
          <a:xfrm>
            <a:off x="1314462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83"/>
          <p:cNvSpPr txBox="1">
            <a:spLocks noGrp="1"/>
          </p:cNvSpPr>
          <p:nvPr>
            <p:ph type="subTitle" idx="2"/>
          </p:nvPr>
        </p:nvSpPr>
        <p:spPr>
          <a:xfrm>
            <a:off x="1314462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8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26" name="Google Shape;426;p83"/>
          <p:cNvSpPr txBox="1">
            <a:spLocks noGrp="1"/>
          </p:cNvSpPr>
          <p:nvPr>
            <p:ph type="title" idx="4" hasCustomPrompt="1"/>
          </p:nvPr>
        </p:nvSpPr>
        <p:spPr>
          <a:xfrm>
            <a:off x="4572089" y="135670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7" name="Google Shape;427;p83"/>
          <p:cNvSpPr txBox="1">
            <a:spLocks noGrp="1"/>
          </p:cNvSpPr>
          <p:nvPr>
            <p:ph type="subTitle" idx="5"/>
          </p:nvPr>
        </p:nvSpPr>
        <p:spPr>
          <a:xfrm>
            <a:off x="4572088" y="2237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83"/>
          <p:cNvSpPr txBox="1">
            <a:spLocks noGrp="1"/>
          </p:cNvSpPr>
          <p:nvPr>
            <p:ph type="subTitle" idx="6"/>
          </p:nvPr>
        </p:nvSpPr>
        <p:spPr>
          <a:xfrm>
            <a:off x="4572089" y="1873910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83"/>
          <p:cNvSpPr txBox="1">
            <a:spLocks noGrp="1"/>
          </p:cNvSpPr>
          <p:nvPr>
            <p:ph type="title" idx="7" hasCustomPrompt="1"/>
          </p:nvPr>
        </p:nvSpPr>
        <p:spPr>
          <a:xfrm>
            <a:off x="1314504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83"/>
          <p:cNvSpPr txBox="1">
            <a:spLocks noGrp="1"/>
          </p:cNvSpPr>
          <p:nvPr>
            <p:ph type="subTitle" idx="8"/>
          </p:nvPr>
        </p:nvSpPr>
        <p:spPr>
          <a:xfrm>
            <a:off x="1314512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83"/>
          <p:cNvSpPr txBox="1">
            <a:spLocks noGrp="1"/>
          </p:cNvSpPr>
          <p:nvPr>
            <p:ph type="subTitle" idx="9"/>
          </p:nvPr>
        </p:nvSpPr>
        <p:spPr>
          <a:xfrm>
            <a:off x="1314504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2" name="Google Shape;432;p83"/>
          <p:cNvSpPr txBox="1">
            <a:spLocks noGrp="1"/>
          </p:cNvSpPr>
          <p:nvPr>
            <p:ph type="title" idx="13" hasCustomPrompt="1"/>
          </p:nvPr>
        </p:nvSpPr>
        <p:spPr>
          <a:xfrm>
            <a:off x="4572131" y="2910780"/>
            <a:ext cx="3257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83"/>
          <p:cNvSpPr txBox="1">
            <a:spLocks noGrp="1"/>
          </p:cNvSpPr>
          <p:nvPr>
            <p:ph type="subTitle" idx="14"/>
          </p:nvPr>
        </p:nvSpPr>
        <p:spPr>
          <a:xfrm>
            <a:off x="4572138" y="3791275"/>
            <a:ext cx="32574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83"/>
          <p:cNvSpPr txBox="1">
            <a:spLocks noGrp="1"/>
          </p:cNvSpPr>
          <p:nvPr>
            <p:ph type="subTitle" idx="15"/>
          </p:nvPr>
        </p:nvSpPr>
        <p:spPr>
          <a:xfrm>
            <a:off x="4572131" y="3427977"/>
            <a:ext cx="32574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84"/>
          <p:cNvSpPr txBox="1">
            <a:spLocks noGrp="1"/>
          </p:cNvSpPr>
          <p:nvPr>
            <p:ph type="subTitle" idx="1"/>
          </p:nvPr>
        </p:nvSpPr>
        <p:spPr>
          <a:xfrm>
            <a:off x="1299903" y="1075350"/>
            <a:ext cx="65442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84"/>
          <p:cNvSpPr txBox="1">
            <a:spLocks noGrp="1"/>
          </p:cNvSpPr>
          <p:nvPr>
            <p:ph type="subTitle" idx="2"/>
          </p:nvPr>
        </p:nvSpPr>
        <p:spPr>
          <a:xfrm>
            <a:off x="1299897" y="3552450"/>
            <a:ext cx="65442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85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85"/>
          <p:cNvSpPr txBox="1">
            <a:spLocks noGrp="1"/>
          </p:cNvSpPr>
          <p:nvPr>
            <p:ph type="subTitle" idx="1"/>
          </p:nvPr>
        </p:nvSpPr>
        <p:spPr>
          <a:xfrm>
            <a:off x="7151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85"/>
          <p:cNvSpPr txBox="1">
            <a:spLocks noGrp="1"/>
          </p:cNvSpPr>
          <p:nvPr>
            <p:ph type="subTitle" idx="2"/>
          </p:nvPr>
        </p:nvSpPr>
        <p:spPr>
          <a:xfrm>
            <a:off x="7151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0025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86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86"/>
          <p:cNvSpPr txBox="1">
            <a:spLocks noGrp="1"/>
          </p:cNvSpPr>
          <p:nvPr>
            <p:ph type="subTitle" idx="1"/>
          </p:nvPr>
        </p:nvSpPr>
        <p:spPr>
          <a:xfrm>
            <a:off x="5046402" y="1199800"/>
            <a:ext cx="3382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86"/>
          <p:cNvSpPr txBox="1">
            <a:spLocks noGrp="1"/>
          </p:cNvSpPr>
          <p:nvPr>
            <p:ph type="subTitle" idx="2"/>
          </p:nvPr>
        </p:nvSpPr>
        <p:spPr>
          <a:xfrm>
            <a:off x="5046402" y="1903900"/>
            <a:ext cx="3382500" cy="19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87"/>
          <p:cNvSpPr txBox="1">
            <a:spLocks noGrp="1"/>
          </p:cNvSpPr>
          <p:nvPr>
            <p:ph type="subTitle" idx="1"/>
          </p:nvPr>
        </p:nvSpPr>
        <p:spPr>
          <a:xfrm>
            <a:off x="5566350" y="1535375"/>
            <a:ext cx="23241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87"/>
          <p:cNvSpPr txBox="1">
            <a:spLocks noGrp="1"/>
          </p:cNvSpPr>
          <p:nvPr>
            <p:ph type="subTitle" idx="2"/>
          </p:nvPr>
        </p:nvSpPr>
        <p:spPr>
          <a:xfrm>
            <a:off x="5566350" y="2789125"/>
            <a:ext cx="23241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87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87"/>
          <p:cNvSpPr>
            <a:spLocks noGrp="1"/>
          </p:cNvSpPr>
          <p:nvPr>
            <p:ph type="pic" idx="3"/>
          </p:nvPr>
        </p:nvSpPr>
        <p:spPr>
          <a:xfrm>
            <a:off x="93735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88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88"/>
          <p:cNvSpPr txBox="1">
            <a:spLocks noGrp="1"/>
          </p:cNvSpPr>
          <p:nvPr>
            <p:ph type="subTitle" idx="1"/>
          </p:nvPr>
        </p:nvSpPr>
        <p:spPr>
          <a:xfrm>
            <a:off x="715100" y="1089600"/>
            <a:ext cx="35949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9" name="Google Shape;459;p88"/>
          <p:cNvSpPr txBox="1">
            <a:spLocks noGrp="1"/>
          </p:cNvSpPr>
          <p:nvPr>
            <p:ph type="subTitle" idx="2"/>
          </p:nvPr>
        </p:nvSpPr>
        <p:spPr>
          <a:xfrm>
            <a:off x="715100" y="2880300"/>
            <a:ext cx="35949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88"/>
          <p:cNvSpPr>
            <a:spLocks noGrp="1"/>
          </p:cNvSpPr>
          <p:nvPr>
            <p:ph type="pic" idx="3"/>
          </p:nvPr>
        </p:nvSpPr>
        <p:spPr>
          <a:xfrm>
            <a:off x="5252400" y="1093350"/>
            <a:ext cx="2956800" cy="2956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89"/>
          <p:cNvSpPr txBox="1">
            <a:spLocks noGrp="1"/>
          </p:cNvSpPr>
          <p:nvPr>
            <p:ph type="subTitle" idx="1"/>
          </p:nvPr>
        </p:nvSpPr>
        <p:spPr>
          <a:xfrm>
            <a:off x="5148400" y="1633413"/>
            <a:ext cx="3175200" cy="7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4" name="Google Shape;464;p89"/>
          <p:cNvSpPr txBox="1">
            <a:spLocks noGrp="1"/>
          </p:cNvSpPr>
          <p:nvPr>
            <p:ph type="subTitle" idx="2"/>
          </p:nvPr>
        </p:nvSpPr>
        <p:spPr>
          <a:xfrm>
            <a:off x="5148400" y="2336512"/>
            <a:ext cx="31752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89"/>
          <p:cNvSpPr/>
          <p:nvPr/>
        </p:nvSpPr>
        <p:spPr>
          <a:xfrm rot="-5400000">
            <a:off x="9465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0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0"/>
          <p:cNvSpPr txBox="1">
            <a:spLocks noGrp="1"/>
          </p:cNvSpPr>
          <p:nvPr>
            <p:ph type="subTitle" idx="1"/>
          </p:nvPr>
        </p:nvSpPr>
        <p:spPr>
          <a:xfrm>
            <a:off x="1124928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90"/>
          <p:cNvSpPr txBox="1">
            <a:spLocks noGrp="1"/>
          </p:cNvSpPr>
          <p:nvPr>
            <p:ph type="subTitle" idx="2"/>
          </p:nvPr>
        </p:nvSpPr>
        <p:spPr>
          <a:xfrm>
            <a:off x="1124928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0" name="Google Shape;470;p9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71" name="Google Shape;471;p90"/>
          <p:cNvSpPr txBox="1">
            <a:spLocks noGrp="1"/>
          </p:cNvSpPr>
          <p:nvPr>
            <p:ph type="subTitle" idx="3"/>
          </p:nvPr>
        </p:nvSpPr>
        <p:spPr>
          <a:xfrm>
            <a:off x="4824072" y="1631075"/>
            <a:ext cx="3195000" cy="119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90"/>
          <p:cNvSpPr txBox="1">
            <a:spLocks noGrp="1"/>
          </p:cNvSpPr>
          <p:nvPr>
            <p:ph type="subTitle" idx="4"/>
          </p:nvPr>
        </p:nvSpPr>
        <p:spPr>
          <a:xfrm>
            <a:off x="4824072" y="2670276"/>
            <a:ext cx="31950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698631" scaled="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1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76" name="Google Shape;476;p91"/>
          <p:cNvSpPr txBox="1">
            <a:spLocks noGrp="1"/>
          </p:cNvSpPr>
          <p:nvPr>
            <p:ph type="subTitle" idx="1"/>
          </p:nvPr>
        </p:nvSpPr>
        <p:spPr>
          <a:xfrm>
            <a:off x="715103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91"/>
          <p:cNvSpPr txBox="1">
            <a:spLocks noGrp="1"/>
          </p:cNvSpPr>
          <p:nvPr>
            <p:ph type="subTitle" idx="2"/>
          </p:nvPr>
        </p:nvSpPr>
        <p:spPr>
          <a:xfrm>
            <a:off x="715103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8" name="Google Shape;478;p91"/>
          <p:cNvSpPr txBox="1">
            <a:spLocks noGrp="1"/>
          </p:cNvSpPr>
          <p:nvPr>
            <p:ph type="subTitle" idx="3"/>
          </p:nvPr>
        </p:nvSpPr>
        <p:spPr>
          <a:xfrm>
            <a:off x="3286400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91"/>
          <p:cNvSpPr txBox="1">
            <a:spLocks noGrp="1"/>
          </p:cNvSpPr>
          <p:nvPr>
            <p:ph type="subTitle" idx="4"/>
          </p:nvPr>
        </p:nvSpPr>
        <p:spPr>
          <a:xfrm>
            <a:off x="3286400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91"/>
          <p:cNvSpPr txBox="1">
            <a:spLocks noGrp="1"/>
          </p:cNvSpPr>
          <p:nvPr>
            <p:ph type="subTitle" idx="5"/>
          </p:nvPr>
        </p:nvSpPr>
        <p:spPr>
          <a:xfrm>
            <a:off x="5857698" y="3597649"/>
            <a:ext cx="25713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91"/>
          <p:cNvSpPr txBox="1">
            <a:spLocks noGrp="1"/>
          </p:cNvSpPr>
          <p:nvPr>
            <p:ph type="subTitle" idx="6"/>
          </p:nvPr>
        </p:nvSpPr>
        <p:spPr>
          <a:xfrm>
            <a:off x="5857698" y="3234350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2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9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485" name="Google Shape;485;p92"/>
          <p:cNvSpPr txBox="1">
            <a:spLocks noGrp="1"/>
          </p:cNvSpPr>
          <p:nvPr>
            <p:ph type="subTitle" idx="1"/>
          </p:nvPr>
        </p:nvSpPr>
        <p:spPr>
          <a:xfrm>
            <a:off x="7151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92"/>
          <p:cNvSpPr txBox="1">
            <a:spLocks noGrp="1"/>
          </p:cNvSpPr>
          <p:nvPr>
            <p:ph type="subTitle" idx="2"/>
          </p:nvPr>
        </p:nvSpPr>
        <p:spPr>
          <a:xfrm>
            <a:off x="715103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7" name="Google Shape;487;p92"/>
          <p:cNvSpPr txBox="1">
            <a:spLocks noGrp="1"/>
          </p:cNvSpPr>
          <p:nvPr>
            <p:ph type="subTitle" idx="3"/>
          </p:nvPr>
        </p:nvSpPr>
        <p:spPr>
          <a:xfrm>
            <a:off x="32864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92"/>
          <p:cNvSpPr txBox="1">
            <a:spLocks noGrp="1"/>
          </p:cNvSpPr>
          <p:nvPr>
            <p:ph type="subTitle" idx="4"/>
          </p:nvPr>
        </p:nvSpPr>
        <p:spPr>
          <a:xfrm>
            <a:off x="3286400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9" name="Google Shape;489;p92"/>
          <p:cNvSpPr txBox="1">
            <a:spLocks noGrp="1"/>
          </p:cNvSpPr>
          <p:nvPr>
            <p:ph type="subTitle" idx="5"/>
          </p:nvPr>
        </p:nvSpPr>
        <p:spPr>
          <a:xfrm>
            <a:off x="5857700" y="3013825"/>
            <a:ext cx="25713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92"/>
          <p:cNvSpPr txBox="1">
            <a:spLocks noGrp="1"/>
          </p:cNvSpPr>
          <p:nvPr>
            <p:ph type="subTitle" idx="6"/>
          </p:nvPr>
        </p:nvSpPr>
        <p:spPr>
          <a:xfrm>
            <a:off x="5857698" y="2650525"/>
            <a:ext cx="25713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3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93"/>
          <p:cNvSpPr txBox="1">
            <a:spLocks noGrp="1"/>
          </p:cNvSpPr>
          <p:nvPr>
            <p:ph type="subTitle" idx="1"/>
          </p:nvPr>
        </p:nvSpPr>
        <p:spPr>
          <a:xfrm>
            <a:off x="1540953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93"/>
          <p:cNvSpPr txBox="1">
            <a:spLocks noGrp="1"/>
          </p:cNvSpPr>
          <p:nvPr>
            <p:ph type="subTitle" idx="2"/>
          </p:nvPr>
        </p:nvSpPr>
        <p:spPr>
          <a:xfrm>
            <a:off x="1540953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93"/>
          <p:cNvSpPr txBox="1">
            <a:spLocks noGrp="1"/>
          </p:cNvSpPr>
          <p:nvPr>
            <p:ph type="subTitle" idx="3"/>
          </p:nvPr>
        </p:nvSpPr>
        <p:spPr>
          <a:xfrm>
            <a:off x="5451351" y="2008667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93"/>
          <p:cNvSpPr txBox="1">
            <a:spLocks noGrp="1"/>
          </p:cNvSpPr>
          <p:nvPr>
            <p:ph type="subTitle" idx="4"/>
          </p:nvPr>
        </p:nvSpPr>
        <p:spPr>
          <a:xfrm>
            <a:off x="5451352" y="1645300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93"/>
          <p:cNvSpPr txBox="1">
            <a:spLocks noGrp="1"/>
          </p:cNvSpPr>
          <p:nvPr>
            <p:ph type="subTitle" idx="5"/>
          </p:nvPr>
        </p:nvSpPr>
        <p:spPr>
          <a:xfrm>
            <a:off x="1540999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93"/>
          <p:cNvSpPr txBox="1">
            <a:spLocks noGrp="1"/>
          </p:cNvSpPr>
          <p:nvPr>
            <p:ph type="subTitle" idx="6"/>
          </p:nvPr>
        </p:nvSpPr>
        <p:spPr>
          <a:xfrm>
            <a:off x="1540992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p93"/>
          <p:cNvSpPr txBox="1">
            <a:spLocks noGrp="1"/>
          </p:cNvSpPr>
          <p:nvPr>
            <p:ph type="subTitle" idx="7"/>
          </p:nvPr>
        </p:nvSpPr>
        <p:spPr>
          <a:xfrm>
            <a:off x="5451397" y="3410274"/>
            <a:ext cx="2977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93"/>
          <p:cNvSpPr txBox="1">
            <a:spLocks noGrp="1"/>
          </p:cNvSpPr>
          <p:nvPr>
            <p:ph type="subTitle" idx="8"/>
          </p:nvPr>
        </p:nvSpPr>
        <p:spPr>
          <a:xfrm>
            <a:off x="5451390" y="3046975"/>
            <a:ext cx="2977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1" name="Google Shape;501;p9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4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94"/>
          <p:cNvSpPr txBox="1">
            <a:spLocks noGrp="1"/>
          </p:cNvSpPr>
          <p:nvPr>
            <p:ph type="subTitle" idx="1"/>
          </p:nvPr>
        </p:nvSpPr>
        <p:spPr>
          <a:xfrm>
            <a:off x="1989941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94"/>
          <p:cNvSpPr txBox="1">
            <a:spLocks noGrp="1"/>
          </p:cNvSpPr>
          <p:nvPr>
            <p:ph type="subTitle" idx="2"/>
          </p:nvPr>
        </p:nvSpPr>
        <p:spPr>
          <a:xfrm>
            <a:off x="198994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94"/>
          <p:cNvSpPr txBox="1">
            <a:spLocks noGrp="1"/>
          </p:cNvSpPr>
          <p:nvPr>
            <p:ph type="subTitle" idx="3"/>
          </p:nvPr>
        </p:nvSpPr>
        <p:spPr>
          <a:xfrm>
            <a:off x="5670800" y="1605767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94"/>
          <p:cNvSpPr txBox="1">
            <a:spLocks noGrp="1"/>
          </p:cNvSpPr>
          <p:nvPr>
            <p:ph type="subTitle" idx="4"/>
          </p:nvPr>
        </p:nvSpPr>
        <p:spPr>
          <a:xfrm>
            <a:off x="5670801" y="1242400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8" name="Google Shape;508;p94"/>
          <p:cNvSpPr txBox="1">
            <a:spLocks noGrp="1"/>
          </p:cNvSpPr>
          <p:nvPr>
            <p:ph type="subTitle" idx="5"/>
          </p:nvPr>
        </p:nvSpPr>
        <p:spPr>
          <a:xfrm>
            <a:off x="198997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94"/>
          <p:cNvSpPr txBox="1">
            <a:spLocks noGrp="1"/>
          </p:cNvSpPr>
          <p:nvPr>
            <p:ph type="subTitle" idx="6"/>
          </p:nvPr>
        </p:nvSpPr>
        <p:spPr>
          <a:xfrm>
            <a:off x="198997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0" name="Google Shape;510;p94"/>
          <p:cNvSpPr txBox="1">
            <a:spLocks noGrp="1"/>
          </p:cNvSpPr>
          <p:nvPr>
            <p:ph type="subTitle" idx="7"/>
          </p:nvPr>
        </p:nvSpPr>
        <p:spPr>
          <a:xfrm>
            <a:off x="5670836" y="26425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94"/>
          <p:cNvSpPr txBox="1">
            <a:spLocks noGrp="1"/>
          </p:cNvSpPr>
          <p:nvPr>
            <p:ph type="subTitle" idx="8"/>
          </p:nvPr>
        </p:nvSpPr>
        <p:spPr>
          <a:xfrm>
            <a:off x="5670831" y="22792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2" name="Google Shape;512;p9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13" name="Google Shape;513;p94"/>
          <p:cNvSpPr txBox="1">
            <a:spLocks noGrp="1"/>
          </p:cNvSpPr>
          <p:nvPr>
            <p:ph type="subTitle" idx="9"/>
          </p:nvPr>
        </p:nvSpPr>
        <p:spPr>
          <a:xfrm>
            <a:off x="1989926" y="3679442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94"/>
          <p:cNvSpPr txBox="1">
            <a:spLocks noGrp="1"/>
          </p:cNvSpPr>
          <p:nvPr>
            <p:ph type="subTitle" idx="13"/>
          </p:nvPr>
        </p:nvSpPr>
        <p:spPr>
          <a:xfrm>
            <a:off x="1989927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5" name="Google Shape;515;p94"/>
          <p:cNvSpPr txBox="1">
            <a:spLocks noGrp="1"/>
          </p:cNvSpPr>
          <p:nvPr>
            <p:ph type="subTitle" idx="14"/>
          </p:nvPr>
        </p:nvSpPr>
        <p:spPr>
          <a:xfrm>
            <a:off x="5670787" y="3679375"/>
            <a:ext cx="23091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94"/>
          <p:cNvSpPr txBox="1">
            <a:spLocks noGrp="1"/>
          </p:cNvSpPr>
          <p:nvPr>
            <p:ph type="subTitle" idx="15"/>
          </p:nvPr>
        </p:nvSpPr>
        <p:spPr>
          <a:xfrm>
            <a:off x="5670782" y="3316075"/>
            <a:ext cx="23091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5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95"/>
          <p:cNvSpPr txBox="1">
            <a:spLocks noGrp="1"/>
          </p:cNvSpPr>
          <p:nvPr>
            <p:ph type="title" hasCustomPrompt="1"/>
          </p:nvPr>
        </p:nvSpPr>
        <p:spPr>
          <a:xfrm>
            <a:off x="7193275" y="1895025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95"/>
          <p:cNvSpPr txBox="1">
            <a:spLocks noGrp="1"/>
          </p:cNvSpPr>
          <p:nvPr>
            <p:ph type="subTitle" idx="1"/>
          </p:nvPr>
        </p:nvSpPr>
        <p:spPr>
          <a:xfrm>
            <a:off x="6210475" y="2775581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95"/>
          <p:cNvSpPr txBox="1">
            <a:spLocks noGrp="1"/>
          </p:cNvSpPr>
          <p:nvPr>
            <p:ph type="subTitle" idx="2"/>
          </p:nvPr>
        </p:nvSpPr>
        <p:spPr>
          <a:xfrm>
            <a:off x="6210477" y="241222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2" name="Google Shape;522;p95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23" name="Google Shape;523;p95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1897000"/>
            <a:ext cx="1235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4" name="Google Shape;524;p95"/>
          <p:cNvSpPr txBox="1">
            <a:spLocks noGrp="1"/>
          </p:cNvSpPr>
          <p:nvPr>
            <p:ph type="subTitle" idx="5"/>
          </p:nvPr>
        </p:nvSpPr>
        <p:spPr>
          <a:xfrm>
            <a:off x="715100" y="2777475"/>
            <a:ext cx="2218500" cy="9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subTitle" idx="6"/>
          </p:nvPr>
        </p:nvSpPr>
        <p:spPr>
          <a:xfrm>
            <a:off x="715101" y="2414175"/>
            <a:ext cx="2218500" cy="5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6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9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0801400" scaled="0"/>
        </a:gra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7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97"/>
          <p:cNvSpPr/>
          <p:nvPr/>
        </p:nvSpPr>
        <p:spPr>
          <a:xfrm rot="5400000">
            <a:off x="4406700" y="415950"/>
            <a:ext cx="4642200" cy="43116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7"/>
          <p:cNvSpPr txBox="1">
            <a:spLocks noGrp="1"/>
          </p:cNvSpPr>
          <p:nvPr>
            <p:ph type="ctrTitle"/>
          </p:nvPr>
        </p:nvSpPr>
        <p:spPr>
          <a:xfrm>
            <a:off x="782950" y="535000"/>
            <a:ext cx="32667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3" name="Google Shape;533;p97"/>
          <p:cNvSpPr txBox="1">
            <a:spLocks noGrp="1"/>
          </p:cNvSpPr>
          <p:nvPr>
            <p:ph type="subTitle" idx="1"/>
          </p:nvPr>
        </p:nvSpPr>
        <p:spPr>
          <a:xfrm>
            <a:off x="782950" y="1572100"/>
            <a:ext cx="32667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4" name="Google Shape;534;p97"/>
          <p:cNvSpPr txBox="1"/>
          <p:nvPr/>
        </p:nvSpPr>
        <p:spPr>
          <a:xfrm>
            <a:off x="664625" y="3536600"/>
            <a:ext cx="350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CREDITS: This presentation template was created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, including icons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and infographics &amp; images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0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</a:t>
            </a:r>
            <a:r>
              <a:rPr lang="ko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nd illustrations by </a:t>
            </a:r>
            <a:r>
              <a:rPr lang="ko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8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9"/>
          <p:cNvSpPr/>
          <p:nvPr/>
        </p:nvSpPr>
        <p:spPr>
          <a:xfrm>
            <a:off x="259950" y="251400"/>
            <a:ext cx="8624100" cy="46407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78" name="Google Shape;378;p7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2VktBX-wZCjNzZGau2jmJMEF5Ddpl8e/view?usp=sha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00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18150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0"/>
          <p:cNvSpPr txBox="1"/>
          <p:nvPr/>
        </p:nvSpPr>
        <p:spPr>
          <a:xfrm>
            <a:off x="1398075" y="1600124"/>
            <a:ext cx="53211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284C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 CheckList</a:t>
            </a:r>
            <a:endParaRPr sz="51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45" name="Google Shape;545;p100"/>
          <p:cNvSpPr txBox="1"/>
          <p:nvPr/>
        </p:nvSpPr>
        <p:spPr>
          <a:xfrm rot="-5400000">
            <a:off x="-1405023" y="2364622"/>
            <a:ext cx="3963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ICT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L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earning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rogram -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areer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ccelerator</a:t>
            </a:r>
            <a:endParaRPr sz="1300">
              <a:solidFill>
                <a:srgbClr val="00284C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46" name="Google Shape;546;p100"/>
          <p:cNvSpPr txBox="1"/>
          <p:nvPr/>
        </p:nvSpPr>
        <p:spPr>
          <a:xfrm>
            <a:off x="7410975" y="4608625"/>
            <a:ext cx="1407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11조  박선영 이승주</a:t>
            </a:r>
            <a:endParaRPr sz="1000">
              <a:solidFill>
                <a:srgbClr val="00284C"/>
              </a:solidFill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pic>
        <p:nvPicPr>
          <p:cNvPr id="547" name="Google Shape;54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42" y="214494"/>
            <a:ext cx="259975" cy="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00"/>
          <p:cNvSpPr txBox="1"/>
          <p:nvPr/>
        </p:nvSpPr>
        <p:spPr>
          <a:xfrm>
            <a:off x="1336200" y="1982275"/>
            <a:ext cx="4418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endParaRPr/>
          </a:p>
        </p:txBody>
      </p:sp>
      <p:sp>
        <p:nvSpPr>
          <p:cNvPr id="549" name="Google Shape;549;p100"/>
          <p:cNvSpPr/>
          <p:nvPr/>
        </p:nvSpPr>
        <p:spPr>
          <a:xfrm>
            <a:off x="730575" y="621475"/>
            <a:ext cx="61200" cy="3963000"/>
          </a:xfrm>
          <a:prstGeom prst="rect">
            <a:avLst/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9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9" name="Google Shape;809;p109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및 설계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0" name="Google Shape;810;p109"/>
          <p:cNvSpPr txBox="1"/>
          <p:nvPr/>
        </p:nvSpPr>
        <p:spPr>
          <a:xfrm>
            <a:off x="3728176" y="942621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Business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1" name="Google Shape;811;p109"/>
          <p:cNvSpPr txBox="1"/>
          <p:nvPr/>
        </p:nvSpPr>
        <p:spPr>
          <a:xfrm>
            <a:off x="3728176" y="1909790"/>
            <a:ext cx="21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UI Developer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2" name="Google Shape;812;p109"/>
          <p:cNvSpPr txBox="1"/>
          <p:nvPr/>
        </p:nvSpPr>
        <p:spPr>
          <a:xfrm>
            <a:off x="3728176" y="2912775"/>
            <a:ext cx="415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 Developer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3" name="Google Shape;813;p109"/>
          <p:cNvSpPr txBox="1"/>
          <p:nvPr/>
        </p:nvSpPr>
        <p:spPr>
          <a:xfrm>
            <a:off x="3728176" y="3887239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DBA</a:t>
            </a:r>
            <a:endParaRPr sz="1500">
              <a:solidFill>
                <a:srgbClr val="7F7F7F"/>
              </a:solidFill>
            </a:endParaRPr>
          </a:p>
        </p:txBody>
      </p:sp>
      <p:sp>
        <p:nvSpPr>
          <p:cNvPr id="814" name="Google Shape;814;p109"/>
          <p:cNvSpPr txBox="1"/>
          <p:nvPr/>
        </p:nvSpPr>
        <p:spPr>
          <a:xfrm>
            <a:off x="3728176" y="126638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이익률, 신규 고객 창출, 플랫폼 서비스 활성화 등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5" name="Google Shape;815;p109"/>
          <p:cNvSpPr txBox="1"/>
          <p:nvPr/>
        </p:nvSpPr>
        <p:spPr>
          <a:xfrm>
            <a:off x="3728176" y="2242422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단순하고 사용자 친화적인 UI/UX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6" name="Google Shape;816;p109"/>
          <p:cNvSpPr txBox="1"/>
          <p:nvPr/>
        </p:nvSpPr>
        <p:spPr>
          <a:xfrm>
            <a:off x="3728176" y="320347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안정된 서버 시스템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7" name="Google Shape;817;p109"/>
          <p:cNvSpPr txBox="1"/>
          <p:nvPr/>
        </p:nvSpPr>
        <p:spPr>
          <a:xfrm>
            <a:off x="3728176" y="4182212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일관성 있는 DBMS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8" name="Google Shape;818;p109"/>
          <p:cNvSpPr txBox="1"/>
          <p:nvPr/>
        </p:nvSpPr>
        <p:spPr>
          <a:xfrm>
            <a:off x="618423" y="2514021"/>
            <a:ext cx="114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EFEFE"/>
                </a:solidFill>
                <a:highlight>
                  <a:srgbClr val="999999"/>
                </a:highlight>
                <a:latin typeface="Noto Sans KR"/>
                <a:ea typeface="Noto Sans KR"/>
                <a:cs typeface="Noto Sans KR"/>
                <a:sym typeface="Noto Sans KR"/>
              </a:rPr>
              <a:t>AS-IS</a:t>
            </a:r>
            <a:endParaRPr sz="2000">
              <a:solidFill>
                <a:srgbClr val="FEFEFE"/>
              </a:solidFill>
              <a:highlight>
                <a:srgbClr val="999999"/>
              </a:highlight>
            </a:endParaRPr>
          </a:p>
        </p:txBody>
      </p:sp>
      <p:pic>
        <p:nvPicPr>
          <p:cNvPr id="819" name="Google Shape;81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8" y="382565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47" y="4158795"/>
            <a:ext cx="460726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2843093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8531" y="3183944"/>
            <a:ext cx="460751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910014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2" y="189631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5736" y="1299849"/>
            <a:ext cx="460726" cy="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6339" y="2242586"/>
            <a:ext cx="419518" cy="41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0"/>
          <p:cNvSpPr/>
          <p:nvPr/>
        </p:nvSpPr>
        <p:spPr>
          <a:xfrm>
            <a:off x="2163475" y="828100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2" name="Google Shape;832;p110"/>
          <p:cNvSpPr/>
          <p:nvPr/>
        </p:nvSpPr>
        <p:spPr>
          <a:xfrm>
            <a:off x="2163475" y="1804506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3" name="Google Shape;833;p110"/>
          <p:cNvSpPr/>
          <p:nvPr/>
        </p:nvSpPr>
        <p:spPr>
          <a:xfrm>
            <a:off x="2163475" y="2778728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4" name="Google Shape;834;p110"/>
          <p:cNvSpPr/>
          <p:nvPr/>
        </p:nvSpPr>
        <p:spPr>
          <a:xfrm>
            <a:off x="2163475" y="3752950"/>
            <a:ext cx="5822100" cy="930300"/>
          </a:xfrm>
          <a:prstGeom prst="roundRect">
            <a:avLst>
              <a:gd name="adj" fmla="val 764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835" name="Google Shape;835;p110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6" name="Google Shape;836;p110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및 설계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37" name="Google Shape;8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8" y="3825650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2843093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0" y="910014"/>
            <a:ext cx="760365" cy="7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2" y="1896310"/>
            <a:ext cx="760365" cy="7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10"/>
          <p:cNvSpPr txBox="1"/>
          <p:nvPr/>
        </p:nvSpPr>
        <p:spPr>
          <a:xfrm>
            <a:off x="3722775" y="943250"/>
            <a:ext cx="194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Reservation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2" name="Google Shape;842;p110"/>
          <p:cNvSpPr txBox="1"/>
          <p:nvPr/>
        </p:nvSpPr>
        <p:spPr>
          <a:xfrm>
            <a:off x="3722775" y="1923206"/>
            <a:ext cx="21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Consulting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3" name="Google Shape;843;p110"/>
          <p:cNvSpPr txBox="1"/>
          <p:nvPr/>
        </p:nvSpPr>
        <p:spPr>
          <a:xfrm>
            <a:off x="3722775" y="2912775"/>
            <a:ext cx="415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Feedback &amp; Report</a:t>
            </a:r>
            <a:endParaRPr sz="1500">
              <a:solidFill>
                <a:srgbClr val="FEFEFE"/>
              </a:solidFill>
              <a:highlight>
                <a:srgbClr val="119891"/>
              </a:highlight>
            </a:endParaRPr>
          </a:p>
        </p:txBody>
      </p:sp>
      <p:sp>
        <p:nvSpPr>
          <p:cNvPr id="844" name="Google Shape;844;p110"/>
          <p:cNvSpPr txBox="1"/>
          <p:nvPr/>
        </p:nvSpPr>
        <p:spPr>
          <a:xfrm>
            <a:off x="3722775" y="3860408"/>
            <a:ext cx="114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Message</a:t>
            </a:r>
            <a:endParaRPr sz="1500" b="1">
              <a:solidFill>
                <a:srgbClr val="FEFEFE"/>
              </a:solidFill>
              <a:highlight>
                <a:srgbClr val="11989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5" name="Google Shape;845;p110"/>
          <p:cNvSpPr txBox="1"/>
          <p:nvPr/>
        </p:nvSpPr>
        <p:spPr>
          <a:xfrm>
            <a:off x="3722775" y="1267025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고객 견적 및 컨설팅 요청 응대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6" name="Google Shape;846;p110"/>
          <p:cNvSpPr txBox="1"/>
          <p:nvPr/>
        </p:nvSpPr>
        <p:spPr>
          <a:xfrm>
            <a:off x="3722775" y="2255838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최적의 컨설팅 배정 및 일정 조율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7" name="Google Shape;847;p110"/>
          <p:cNvSpPr txBox="1"/>
          <p:nvPr/>
        </p:nvSpPr>
        <p:spPr>
          <a:xfrm>
            <a:off x="3722775" y="3216890"/>
            <a:ext cx="455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리뷰 및 회의록 기반 원활한 후속 컨설팅 지원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8" name="Google Shape;848;p110"/>
          <p:cNvSpPr txBox="1"/>
          <p:nvPr/>
        </p:nvSpPr>
        <p:spPr>
          <a:xfrm>
            <a:off x="3722775" y="4168796"/>
            <a:ext cx="408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편의를 위한 실시간 알림 서비스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9" name="Google Shape;849;p110"/>
          <p:cNvSpPr txBox="1"/>
          <p:nvPr/>
        </p:nvSpPr>
        <p:spPr>
          <a:xfrm>
            <a:off x="618423" y="2514021"/>
            <a:ext cx="114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EFEFE"/>
                </a:solidFill>
                <a:highlight>
                  <a:srgbClr val="119891"/>
                </a:highlight>
                <a:latin typeface="Noto Sans KR"/>
                <a:ea typeface="Noto Sans KR"/>
                <a:cs typeface="Noto Sans KR"/>
                <a:sym typeface="Noto Sans KR"/>
              </a:rPr>
              <a:t>TO-BE</a:t>
            </a:r>
            <a:endParaRPr sz="2000" b="1">
              <a:solidFill>
                <a:srgbClr val="FEFEFE"/>
              </a:solidFill>
              <a:highlight>
                <a:srgbClr val="9999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50" name="Google Shape;85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23650" y="1311300"/>
            <a:ext cx="3849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725" y="2196797"/>
            <a:ext cx="460750" cy="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5725" y="3177364"/>
            <a:ext cx="460750" cy="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800" y="4125250"/>
            <a:ext cx="460750" cy="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12" y="684090"/>
            <a:ext cx="8414375" cy="408838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1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0" name="Google Shape;860;p111"/>
          <p:cNvSpPr txBox="1">
            <a:spLocks noGrp="1"/>
          </p:cNvSpPr>
          <p:nvPr>
            <p:ph type="subTitle" idx="3"/>
          </p:nvPr>
        </p:nvSpPr>
        <p:spPr>
          <a:xfrm>
            <a:off x="1379625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2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6" name="Google Shape;866;p112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867" name="Google Shape;867;p112"/>
          <p:cNvCxnSpPr>
            <a:stCxn id="868" idx="0"/>
            <a:endCxn id="869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0" name="Google Shape;870;p112"/>
          <p:cNvGrpSpPr/>
          <p:nvPr/>
        </p:nvGrpSpPr>
        <p:grpSpPr>
          <a:xfrm>
            <a:off x="938975" y="896442"/>
            <a:ext cx="1257000" cy="369300"/>
            <a:chOff x="-1997336" y="1738213"/>
            <a:chExt cx="1257000" cy="369300"/>
          </a:xfrm>
        </p:grpSpPr>
        <p:sp>
          <p:nvSpPr>
            <p:cNvPr id="871" name="Google Shape;871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872" name="Google Shape;872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873" name="Google Shape;873;p112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869" name="Google Shape;869;p112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874" name="Google Shape;874;p112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875" name="Google Shape;875;p112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876" name="Google Shape;876;p112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877" name="Google Shape;877;p11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78" name="Google Shape;878;p11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79" name="Google Shape;879;p112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80" name="Google Shape;880;p112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881" name="Google Shape;881;p112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882" name="Google Shape;882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83" name="Google Shape;883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84" name="Google Shape;884;p112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85" name="Google Shape;885;p112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886" name="Google Shape;886;p112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887" name="Google Shape;887;p112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88" name="Google Shape;888;p112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89" name="Google Shape;889;p112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90" name="Google Shape;890;p112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891" name="Google Shape;891;p112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892" name="Google Shape;892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93" name="Google Shape;893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68" name="Google Shape;868;p112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894" name="Google Shape;894;p112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895" name="Google Shape;895;p112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896" name="Google Shape;896;p112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97" name="Google Shape;897;p112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898" name="Google Shape;898;p112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899" name="Google Shape;899;p112"/>
          <p:cNvCxnSpPr>
            <a:stCxn id="869" idx="4"/>
            <a:endCxn id="871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0" name="Google Shape;900;p112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901" name="Google Shape;901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2" name="Google Shape;902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3" name="Google Shape;903;p112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904" name="Google Shape;904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5" name="Google Shape;905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6" name="Google Shape;906;p112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907" name="Google Shape;907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08" name="Google Shape;908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09" name="Google Shape;909;p112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910" name="Google Shape;910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11" name="Google Shape;911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913" name="Google Shape;913;p112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14" name="Google Shape;914;p112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15" name="Google Shape;915;p112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16" name="Google Shape;916;p112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7" name="Google Shape;917;p112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18" name="Google Shape;918;p112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9" name="Google Shape;919;p112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0" name="Google Shape;920;p112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1" name="Google Shape;921;p112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2" name="Google Shape;922;p112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3" name="Google Shape;923;p112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24" name="Google Shape;924;p112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5" name="Google Shape;925;p112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26" name="Google Shape;926;p112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7" name="Google Shape;9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850" y="1442387"/>
            <a:ext cx="6024450" cy="2533075"/>
          </a:xfrm>
          <a:prstGeom prst="rect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8" name="Google Shape;928;p112"/>
          <p:cNvSpPr/>
          <p:nvPr/>
        </p:nvSpPr>
        <p:spPr>
          <a:xfrm>
            <a:off x="2658384" y="736843"/>
            <a:ext cx="215400" cy="215400"/>
          </a:xfrm>
          <a:prstGeom prst="roundRect">
            <a:avLst>
              <a:gd name="adj" fmla="val 16667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29" name="Google Shape;929;p112"/>
          <p:cNvSpPr txBox="1"/>
          <p:nvPr/>
        </p:nvSpPr>
        <p:spPr>
          <a:xfrm>
            <a:off x="2634854" y="652725"/>
            <a:ext cx="2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/>
          </a:p>
        </p:txBody>
      </p:sp>
      <p:sp>
        <p:nvSpPr>
          <p:cNvPr id="930" name="Google Shape;930;p112"/>
          <p:cNvSpPr txBox="1"/>
          <p:nvPr/>
        </p:nvSpPr>
        <p:spPr>
          <a:xfrm>
            <a:off x="2881408" y="675825"/>
            <a:ext cx="15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나열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3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6" name="Google Shape;936;p113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937" name="Google Shape;937;p113"/>
          <p:cNvCxnSpPr>
            <a:stCxn id="938" idx="0"/>
            <a:endCxn id="939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0" name="Google Shape;940;p113"/>
          <p:cNvGrpSpPr/>
          <p:nvPr/>
        </p:nvGrpSpPr>
        <p:grpSpPr>
          <a:xfrm>
            <a:off x="938975" y="896442"/>
            <a:ext cx="1257000" cy="369300"/>
            <a:chOff x="-1997336" y="1738213"/>
            <a:chExt cx="1257000" cy="369300"/>
          </a:xfrm>
        </p:grpSpPr>
        <p:sp>
          <p:nvSpPr>
            <p:cNvPr id="941" name="Google Shape;941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42" name="Google Shape;942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43" name="Google Shape;943;p113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939" name="Google Shape;939;p113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944" name="Google Shape;944;p113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945" name="Google Shape;945;p113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946" name="Google Shape;946;p113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947" name="Google Shape;947;p113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48" name="Google Shape;948;p113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49" name="Google Shape;949;p113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50" name="Google Shape;950;p113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951" name="Google Shape;951;p113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952" name="Google Shape;952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53" name="Google Shape;953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54" name="Google Shape;954;p113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55" name="Google Shape;955;p113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956" name="Google Shape;956;p113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957" name="Google Shape;957;p113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58" name="Google Shape;958;p113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59" name="Google Shape;959;p113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60" name="Google Shape;960;p113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961" name="Google Shape;961;p113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962" name="Google Shape;962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3" name="Google Shape;963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38" name="Google Shape;938;p113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964" name="Google Shape;964;p113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965" name="Google Shape;965;p113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966" name="Google Shape;966;p11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67" name="Google Shape;967;p113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968" name="Google Shape;968;p113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969" name="Google Shape;969;p113"/>
          <p:cNvCxnSpPr>
            <a:stCxn id="939" idx="4"/>
            <a:endCxn id="941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0" name="Google Shape;970;p113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971" name="Google Shape;971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2" name="Google Shape;972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3" name="Google Shape;973;p113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974" name="Google Shape;974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5" name="Google Shape;975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6" name="Google Shape;976;p113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977" name="Google Shape;977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78" name="Google Shape;978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79" name="Google Shape;979;p113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980" name="Google Shape;980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81" name="Google Shape;981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982" name="Google Shape;982;p113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983" name="Google Shape;983;p113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984" name="Google Shape;984;p113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985" name="Google Shape;985;p113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86" name="Google Shape;986;p113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7" name="Google Shape;987;p113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88" name="Google Shape;988;p113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9" name="Google Shape;989;p113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0" name="Google Shape;990;p113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1" name="Google Shape;991;p113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2" name="Google Shape;992;p113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3" name="Google Shape;993;p113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94" name="Google Shape;994;p113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5" name="Google Shape;995;p113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96" name="Google Shape;996;p113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97" name="Google Shape;99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850" y="1442387"/>
            <a:ext cx="6024450" cy="2533075"/>
          </a:xfrm>
          <a:prstGeom prst="rect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8" name="Google Shape;998;p113"/>
          <p:cNvSpPr/>
          <p:nvPr/>
        </p:nvSpPr>
        <p:spPr>
          <a:xfrm>
            <a:off x="2658384" y="745118"/>
            <a:ext cx="215400" cy="215400"/>
          </a:xfrm>
          <a:prstGeom prst="roundRect">
            <a:avLst>
              <a:gd name="adj" fmla="val 16667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999" name="Google Shape;999;p113"/>
          <p:cNvSpPr txBox="1"/>
          <p:nvPr/>
        </p:nvSpPr>
        <p:spPr>
          <a:xfrm>
            <a:off x="2634854" y="661000"/>
            <a:ext cx="2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2</a:t>
            </a:r>
            <a:endParaRPr/>
          </a:p>
        </p:txBody>
      </p:sp>
      <p:sp>
        <p:nvSpPr>
          <p:cNvPr id="1000" name="Google Shape;1000;p113"/>
          <p:cNvSpPr txBox="1"/>
          <p:nvPr/>
        </p:nvSpPr>
        <p:spPr>
          <a:xfrm>
            <a:off x="2881408" y="684100"/>
            <a:ext cx="15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부적격 이벤트 탈락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01" name="Google Shape;100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850" y="1436125"/>
            <a:ext cx="6024450" cy="257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4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7" name="Google Shape;1007;p114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008" name="Google Shape;1008;p114"/>
          <p:cNvCxnSpPr>
            <a:stCxn id="1009" idx="0"/>
            <a:endCxn id="1010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1" name="Google Shape;1011;p114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010" name="Google Shape;1010;p114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12" name="Google Shape;1012;p114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13" name="Google Shape;1013;p114"/>
          <p:cNvGrpSpPr/>
          <p:nvPr/>
        </p:nvGrpSpPr>
        <p:grpSpPr>
          <a:xfrm rot="-5400000">
            <a:off x="417783" y="1564620"/>
            <a:ext cx="363378" cy="356898"/>
            <a:chOff x="5393704" y="2292572"/>
            <a:chExt cx="792300" cy="792600"/>
          </a:xfrm>
        </p:grpSpPr>
        <p:sp>
          <p:nvSpPr>
            <p:cNvPr id="1014" name="Google Shape;1014;p114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15" name="Google Shape;1015;p114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016" name="Google Shape;1016;p114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17" name="Google Shape;1017;p114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018" name="Google Shape;1018;p114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019" name="Google Shape;1019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20" name="Google Shape;1020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21" name="Google Shape;1021;p114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22" name="Google Shape;1022;p114"/>
          <p:cNvGrpSpPr/>
          <p:nvPr/>
        </p:nvGrpSpPr>
        <p:grpSpPr>
          <a:xfrm>
            <a:off x="421023" y="2232345"/>
            <a:ext cx="356898" cy="384711"/>
            <a:chOff x="3931927" y="970728"/>
            <a:chExt cx="504094" cy="543300"/>
          </a:xfrm>
        </p:grpSpPr>
        <p:grpSp>
          <p:nvGrpSpPr>
            <p:cNvPr id="1023" name="Google Shape;1023;p114"/>
            <p:cNvGrpSpPr/>
            <p:nvPr/>
          </p:nvGrpSpPr>
          <p:grpSpPr>
            <a:xfrm rot="-5400000">
              <a:off x="3927387" y="976519"/>
              <a:ext cx="513173" cy="504094"/>
              <a:chOff x="5393704" y="2292572"/>
              <a:chExt cx="792300" cy="792600"/>
            </a:xfrm>
          </p:grpSpPr>
          <p:sp>
            <p:nvSpPr>
              <p:cNvPr id="1024" name="Google Shape;1024;p114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25" name="Google Shape;1025;p114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26" name="Google Shape;1026;p114"/>
            <p:cNvSpPr txBox="1"/>
            <p:nvPr/>
          </p:nvSpPr>
          <p:spPr>
            <a:xfrm>
              <a:off x="39729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3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27" name="Google Shape;1027;p114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028" name="Google Shape;1028;p114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029" name="Google Shape;1029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30" name="Google Shape;1030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09" name="Google Shape;1009;p114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31" name="Google Shape;1031;p114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032" name="Google Shape;1032;p114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033" name="Google Shape;1033;p11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34" name="Google Shape;1034;p11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35" name="Google Shape;1035;p114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036" name="Google Shape;1036;p114"/>
          <p:cNvCxnSpPr>
            <a:stCxn id="1010" idx="4"/>
            <a:endCxn id="1016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7" name="Google Shape;1037;p114"/>
          <p:cNvSpPr/>
          <p:nvPr/>
        </p:nvSpPr>
        <p:spPr>
          <a:xfrm>
            <a:off x="939150" y="15772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38" name="Google Shape;1038;p114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039" name="Google Shape;1039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0" name="Google Shape;1040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1" name="Google Shape;1041;p114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042" name="Google Shape;1042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3" name="Google Shape;1043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4" name="Google Shape;1044;p114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045" name="Google Shape;1045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6" name="Google Shape;1046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047" name="Google Shape;1047;p114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048" name="Google Shape;1048;p114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049" name="Google Shape;1049;p114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050" name="Google Shape;1050;p114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1" name="Google Shape;1051;p114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2" name="Google Shape;1052;p114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3" name="Google Shape;1053;p114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4" name="Google Shape;1054;p114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5" name="Google Shape;1055;p114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6" name="Google Shape;1056;p114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057" name="Google Shape;1057;p114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8" name="Google Shape;1058;p114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9" name="Google Shape;1059;p114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시나리오 기반 초기 모형 작성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0" name="Google Shape;106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51" cy="316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4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62" name="Google Shape;1062;p114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063" name="Google Shape;1063;p114"/>
          <p:cNvSpPr txBox="1"/>
          <p:nvPr/>
        </p:nvSpPr>
        <p:spPr>
          <a:xfrm>
            <a:off x="450064" y="1560494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2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064" name="Google Shape;1064;p114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5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0" name="Google Shape;1070;p115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071" name="Google Shape;1071;p115"/>
          <p:cNvCxnSpPr>
            <a:stCxn id="1072" idx="0"/>
            <a:endCxn id="1073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115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075" name="Google Shape;1075;p115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073" name="Google Shape;1073;p115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76" name="Google Shape;1076;p115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77" name="Google Shape;1077;p115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078" name="Google Shape;1078;p115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079" name="Google Shape;1079;p115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80" name="Google Shape;1080;p115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81" name="Google Shape;1081;p115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82" name="Google Shape;1082;p115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083" name="Google Shape;1083;p115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084" name="Google Shape;1084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85" name="Google Shape;1085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86" name="Google Shape;1086;p115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87" name="Google Shape;1087;p115"/>
          <p:cNvGrpSpPr/>
          <p:nvPr/>
        </p:nvGrpSpPr>
        <p:grpSpPr>
          <a:xfrm rot="-5400000">
            <a:off x="417783" y="2236471"/>
            <a:ext cx="363378" cy="356898"/>
            <a:chOff x="5393704" y="2292572"/>
            <a:chExt cx="792300" cy="792600"/>
          </a:xfrm>
        </p:grpSpPr>
        <p:sp>
          <p:nvSpPr>
            <p:cNvPr id="1088" name="Google Shape;1088;p115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89" name="Google Shape;1089;p115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90" name="Google Shape;1090;p115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091" name="Google Shape;1091;p115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092" name="Google Shape;1092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93" name="Google Shape;1093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72" name="Google Shape;1072;p115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094" name="Google Shape;1094;p115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095" name="Google Shape;1095;p115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096" name="Google Shape;1096;p11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097" name="Google Shape;1097;p11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098" name="Google Shape;1098;p115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099" name="Google Shape;1099;p115"/>
          <p:cNvCxnSpPr>
            <a:stCxn id="1073" idx="4"/>
            <a:endCxn id="1074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0" name="Google Shape;1100;p115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101" name="Google Shape;1101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2" name="Google Shape;1102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03" name="Google Shape;1103;p115"/>
          <p:cNvSpPr/>
          <p:nvPr/>
        </p:nvSpPr>
        <p:spPr>
          <a:xfrm>
            <a:off x="939088" y="224234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104" name="Google Shape;1104;p115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105" name="Google Shape;1105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6" name="Google Shape;1106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07" name="Google Shape;1107;p115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108" name="Google Shape;1108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09" name="Google Shape;1109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10" name="Google Shape;1110;p115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111" name="Google Shape;1111;p115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12" name="Google Shape;1112;p115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13" name="Google Shape;1113;p115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4" name="Google Shape;1114;p115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5" name="Google Shape;1115;p115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6" name="Google Shape;1116;p115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7" name="Google Shape;1117;p115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18" name="Google Shape;1118;p115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9" name="Google Shape;1119;p115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20" name="Google Shape;1120;p115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1" name="Google Shape;1121;p115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2" name="Google Shape;1122;p115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독립적으로 서비스 분리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23" name="Google Shape;112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39" cy="31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15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25" name="Google Shape;1125;p115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6" name="Google Shape;1126;p115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27" name="Google Shape;1127;p115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28" name="Google Shape;112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925" y="1008366"/>
            <a:ext cx="6269774" cy="326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5"/>
          <p:cNvSpPr/>
          <p:nvPr/>
        </p:nvSpPr>
        <p:spPr>
          <a:xfrm>
            <a:off x="4231744" y="1008379"/>
            <a:ext cx="3241800" cy="3269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6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35" name="Google Shape;1135;p116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36" name="Google Shape;1136;p116"/>
          <p:cNvCxnSpPr>
            <a:stCxn id="1137" idx="0"/>
            <a:endCxn id="1138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116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140" name="Google Shape;1140;p116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138" name="Google Shape;1138;p116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1" name="Google Shape;1141;p116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42" name="Google Shape;1142;p116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143" name="Google Shape;1143;p116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144" name="Google Shape;1144;p11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45" name="Google Shape;1145;p11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46" name="Google Shape;1146;p116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147" name="Google Shape;1147;p116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148" name="Google Shape;1148;p116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9" name="Google Shape;1149;p116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50" name="Google Shape;1150;p116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151" name="Google Shape;1151;p116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152" name="Google Shape;1152;p11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53" name="Google Shape;1153;p11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37" name="Google Shape;1137;p116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154" name="Google Shape;1154;p116"/>
          <p:cNvGrpSpPr/>
          <p:nvPr/>
        </p:nvGrpSpPr>
        <p:grpSpPr>
          <a:xfrm rot="-5400000">
            <a:off x="417830" y="2908412"/>
            <a:ext cx="363349" cy="356908"/>
            <a:chOff x="2182679" y="2292572"/>
            <a:chExt cx="792300" cy="792600"/>
          </a:xfrm>
        </p:grpSpPr>
        <p:sp>
          <p:nvSpPr>
            <p:cNvPr id="1155" name="Google Shape;1155;p116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6" name="Google Shape;1156;p116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157" name="Google Shape;1157;p116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158" name="Google Shape;1158;p116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159" name="Google Shape;1159;p11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60" name="Google Shape;1160;p11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161" name="Google Shape;1161;p116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162" name="Google Shape;1162;p116"/>
          <p:cNvCxnSpPr>
            <a:stCxn id="1138" idx="4"/>
            <a:endCxn id="1139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3" name="Google Shape;1163;p116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164" name="Google Shape;1164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65" name="Google Shape;1165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66" name="Google Shape;1166;p116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167" name="Google Shape;1167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68" name="Google Shape;1168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69" name="Google Shape;1169;p116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170" name="Google Shape;1170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71" name="Google Shape;1171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72" name="Google Shape;1172;p116"/>
          <p:cNvSpPr/>
          <p:nvPr/>
        </p:nvSpPr>
        <p:spPr>
          <a:xfrm>
            <a:off x="939025" y="290684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3" name="Google Shape;1173;p116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4" name="Google Shape;1174;p116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5" name="Google Shape;1175;p116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6" name="Google Shape;1176;p116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7" name="Google Shape;1177;p116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78" name="Google Shape;1178;p116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9" name="Google Shape;1179;p116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0" name="Google Shape;1180;p116"/>
          <p:cNvSpPr txBox="1"/>
          <p:nvPr/>
        </p:nvSpPr>
        <p:spPr>
          <a:xfrm>
            <a:off x="2695120" y="684100"/>
            <a:ext cx="23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ReadModel 최적화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81" name="Google Shape;118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5" y="1081350"/>
            <a:ext cx="6248139" cy="31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6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83" name="Google Shape;1183;p116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4" name="Google Shape;1184;p116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185" name="Google Shape;1185;p116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186" name="Google Shape;1186;p116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187" name="Google Shape;1187;p116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188" name="Google Shape;1188;p116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189" name="Google Shape;1189;p116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90" name="Google Shape;1190;p116"/>
          <p:cNvPicPr preferRelativeResize="0"/>
          <p:nvPr/>
        </p:nvPicPr>
        <p:blipFill rotWithShape="1">
          <a:blip r:embed="rId4">
            <a:alphaModFix/>
          </a:blip>
          <a:srcRect r="3025"/>
          <a:stretch/>
        </p:blipFill>
        <p:spPr>
          <a:xfrm>
            <a:off x="2536075" y="974050"/>
            <a:ext cx="6248151" cy="3381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6"/>
          <p:cNvSpPr txBox="1"/>
          <p:nvPr/>
        </p:nvSpPr>
        <p:spPr>
          <a:xfrm>
            <a:off x="440512" y="2904197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4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192" name="Google Shape;1192;p116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7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8" name="Google Shape;1198;p117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99" name="Google Shape;1199;p117"/>
          <p:cNvCxnSpPr>
            <a:stCxn id="1200" idx="0"/>
            <a:endCxn id="1201" idx="2"/>
          </p:cNvCxnSpPr>
          <p:nvPr/>
        </p:nvCxnSpPr>
        <p:spPr>
          <a:xfrm rot="10800000">
            <a:off x="599470" y="1262900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117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03" name="Google Shape;1203;p117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201" name="Google Shape;1201;p117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4" name="Google Shape;1204;p117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05" name="Google Shape;1205;p117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206" name="Google Shape;1206;p117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207" name="Google Shape;1207;p117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08" name="Google Shape;1208;p117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09" name="Google Shape;1209;p117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10" name="Google Shape;1210;p117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211" name="Google Shape;1211;p117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2" name="Google Shape;1212;p117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13" name="Google Shape;1213;p117"/>
          <p:cNvGrpSpPr/>
          <p:nvPr/>
        </p:nvGrpSpPr>
        <p:grpSpPr>
          <a:xfrm>
            <a:off x="421023" y="4247900"/>
            <a:ext cx="356898" cy="384711"/>
            <a:chOff x="7463452" y="970728"/>
            <a:chExt cx="504094" cy="543300"/>
          </a:xfrm>
        </p:grpSpPr>
        <p:grpSp>
          <p:nvGrpSpPr>
            <p:cNvPr id="1214" name="Google Shape;1214;p117"/>
            <p:cNvGrpSpPr/>
            <p:nvPr/>
          </p:nvGrpSpPr>
          <p:grpSpPr>
            <a:xfrm rot="-5400000">
              <a:off x="7458912" y="976519"/>
              <a:ext cx="513173" cy="504094"/>
              <a:chOff x="2182679" y="2292572"/>
              <a:chExt cx="792300" cy="792600"/>
            </a:xfrm>
          </p:grpSpPr>
          <p:sp>
            <p:nvSpPr>
              <p:cNvPr id="1215" name="Google Shape;1215;p117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16" name="Google Shape;1216;p117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00" name="Google Shape;1200;p117"/>
            <p:cNvSpPr txBox="1"/>
            <p:nvPr/>
          </p:nvSpPr>
          <p:spPr>
            <a:xfrm>
              <a:off x="7504146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6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17" name="Google Shape;1217;p117"/>
          <p:cNvGrpSpPr/>
          <p:nvPr/>
        </p:nvGrpSpPr>
        <p:grpSpPr>
          <a:xfrm rot="-5400000">
            <a:off x="417783" y="3580175"/>
            <a:ext cx="363378" cy="356898"/>
            <a:chOff x="2182679" y="2292572"/>
            <a:chExt cx="792300" cy="792600"/>
          </a:xfrm>
        </p:grpSpPr>
        <p:sp>
          <p:nvSpPr>
            <p:cNvPr id="1218" name="Google Shape;1218;p117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9" name="Google Shape;1219;p117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cxnSp>
        <p:nvCxnSpPr>
          <p:cNvPr id="1220" name="Google Shape;1220;p117"/>
          <p:cNvCxnSpPr>
            <a:stCxn id="1201" idx="4"/>
            <a:endCxn id="1202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1" name="Google Shape;1221;p117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222" name="Google Shape;1222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23" name="Google Shape;1223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24" name="Google Shape;1224;p117"/>
          <p:cNvSpPr/>
          <p:nvPr/>
        </p:nvSpPr>
        <p:spPr>
          <a:xfrm>
            <a:off x="939013" y="35799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25" name="Google Shape;1225;p117"/>
          <p:cNvGrpSpPr/>
          <p:nvPr/>
        </p:nvGrpSpPr>
        <p:grpSpPr>
          <a:xfrm>
            <a:off x="939263" y="4255591"/>
            <a:ext cx="1257000" cy="369300"/>
            <a:chOff x="-1997336" y="1738213"/>
            <a:chExt cx="1257000" cy="369300"/>
          </a:xfrm>
        </p:grpSpPr>
        <p:sp>
          <p:nvSpPr>
            <p:cNvPr id="1226" name="Google Shape;1226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27" name="Google Shape;1227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28" name="Google Shape;1228;p117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29" name="Google Shape;1229;p117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0" name="Google Shape;1230;p117"/>
          <p:cNvSpPr/>
          <p:nvPr/>
        </p:nvSpPr>
        <p:spPr>
          <a:xfrm>
            <a:off x="939225" y="426832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31" name="Google Shape;1231;p117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2" name="Google Shape;1232;p117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3" name="Google Shape;1233;p117"/>
          <p:cNvSpPr txBox="1"/>
          <p:nvPr/>
        </p:nvSpPr>
        <p:spPr>
          <a:xfrm>
            <a:off x="2695129" y="684100"/>
            <a:ext cx="425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policy를 통해 consulting과 feedback/report 간의 연결성 보완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4" name="Google Shape;1234;p117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235" name="Google Shape;1235;p117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6" name="Google Shape;1236;p117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237" name="Google Shape;1237;p117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238" name="Google Shape;1238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39" name="Google Shape;1239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40" name="Google Shape;1240;p117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41" name="Google Shape;1241;p117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42" name="Google Shape;1242;p117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243" name="Google Shape;1243;p117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244" name="Google Shape;1244;p117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45" name="Google Shape;1245;p117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46" name="Google Shape;1246;p117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47" name="Google Shape;1247;p117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248" name="Google Shape;1248;p117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49" name="Google Shape;1249;p117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50" name="Google Shape;1250;p117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1" name="Google Shape;1251;p117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2" name="Google Shape;1252;p117"/>
          <p:cNvSpPr txBox="1"/>
          <p:nvPr/>
        </p:nvSpPr>
        <p:spPr>
          <a:xfrm>
            <a:off x="449834" y="3576049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5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253" name="Google Shape;1253;p117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54" name="Google Shape;12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04" y="1119080"/>
            <a:ext cx="6317549" cy="306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7"/>
          <p:cNvSpPr/>
          <p:nvPr/>
        </p:nvSpPr>
        <p:spPr>
          <a:xfrm>
            <a:off x="6536075" y="140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6" name="Google Shape;1256;p117"/>
          <p:cNvSpPr/>
          <p:nvPr/>
        </p:nvSpPr>
        <p:spPr>
          <a:xfrm>
            <a:off x="8140150" y="140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57" name="Google Shape;1257;p117"/>
          <p:cNvSpPr/>
          <p:nvPr/>
        </p:nvSpPr>
        <p:spPr>
          <a:xfrm>
            <a:off x="4926350" y="3096850"/>
            <a:ext cx="553800" cy="41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58" name="Google Shape;1258;p117"/>
          <p:cNvCxnSpPr>
            <a:stCxn id="1257" idx="3"/>
            <a:endCxn id="1255" idx="0"/>
          </p:cNvCxnSpPr>
          <p:nvPr/>
        </p:nvCxnSpPr>
        <p:spPr>
          <a:xfrm rot="10800000" flipH="1">
            <a:off x="5480150" y="1406800"/>
            <a:ext cx="1332900" cy="1899000"/>
          </a:xfrm>
          <a:prstGeom prst="bentConnector4">
            <a:avLst>
              <a:gd name="adj1" fmla="val 8024"/>
              <a:gd name="adj2" fmla="val 112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117"/>
          <p:cNvCxnSpPr>
            <a:stCxn id="1257" idx="3"/>
            <a:endCxn id="1256" idx="0"/>
          </p:cNvCxnSpPr>
          <p:nvPr/>
        </p:nvCxnSpPr>
        <p:spPr>
          <a:xfrm rot="10800000" flipH="1">
            <a:off x="5480150" y="1406800"/>
            <a:ext cx="2937000" cy="1899000"/>
          </a:xfrm>
          <a:prstGeom prst="bentConnector4">
            <a:avLst>
              <a:gd name="adj1" fmla="val 58310"/>
              <a:gd name="adj2" fmla="val 112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8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 </a:t>
            </a:r>
            <a:r>
              <a:rPr lang="ko" sz="13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sz="13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2420338" y="252156"/>
            <a:ext cx="2398200" cy="46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66" name="Google Shape;1266;p118"/>
          <p:cNvCxnSpPr>
            <a:stCxn id="1267" idx="0"/>
            <a:endCxn id="1268" idx="2"/>
          </p:cNvCxnSpPr>
          <p:nvPr/>
        </p:nvCxnSpPr>
        <p:spPr>
          <a:xfrm rot="10800000">
            <a:off x="599504" y="1263035"/>
            <a:ext cx="0" cy="2985000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" name="Google Shape;1269;p118"/>
          <p:cNvSpPr/>
          <p:nvPr/>
        </p:nvSpPr>
        <p:spPr>
          <a:xfrm>
            <a:off x="938975" y="911730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1270" name="Google Shape;1270;p118"/>
          <p:cNvGrpSpPr/>
          <p:nvPr/>
        </p:nvGrpSpPr>
        <p:grpSpPr>
          <a:xfrm rot="-5400000">
            <a:off x="417830" y="902907"/>
            <a:ext cx="363349" cy="356908"/>
            <a:chOff x="6999166" y="2292572"/>
            <a:chExt cx="792300" cy="792600"/>
          </a:xfrm>
        </p:grpSpPr>
        <p:sp>
          <p:nvSpPr>
            <p:cNvPr id="1268" name="Google Shape;1268;p118"/>
            <p:cNvSpPr/>
            <p:nvPr/>
          </p:nvSpPr>
          <p:spPr>
            <a:xfrm>
              <a:off x="6999166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71" name="Google Shape;1271;p118"/>
            <p:cNvSpPr/>
            <p:nvPr/>
          </p:nvSpPr>
          <p:spPr>
            <a:xfrm>
              <a:off x="7100398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72" name="Google Shape;1272;p118"/>
          <p:cNvGrpSpPr/>
          <p:nvPr/>
        </p:nvGrpSpPr>
        <p:grpSpPr>
          <a:xfrm>
            <a:off x="421023" y="1560494"/>
            <a:ext cx="356898" cy="384711"/>
            <a:chOff x="2336252" y="970728"/>
            <a:chExt cx="504094" cy="543300"/>
          </a:xfrm>
        </p:grpSpPr>
        <p:grpSp>
          <p:nvGrpSpPr>
            <p:cNvPr id="1273" name="Google Shape;1273;p118"/>
            <p:cNvGrpSpPr/>
            <p:nvPr/>
          </p:nvGrpSpPr>
          <p:grpSpPr>
            <a:xfrm rot="-5400000">
              <a:off x="2331712" y="976519"/>
              <a:ext cx="513173" cy="504094"/>
              <a:chOff x="5393704" y="2292572"/>
              <a:chExt cx="792300" cy="792600"/>
            </a:xfrm>
          </p:grpSpPr>
          <p:sp>
            <p:nvSpPr>
              <p:cNvPr id="1274" name="Google Shape;1274;p11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75" name="Google Shape;1275;p11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76" name="Google Shape;1276;p118"/>
            <p:cNvSpPr txBox="1"/>
            <p:nvPr/>
          </p:nvSpPr>
          <p:spPr>
            <a:xfrm>
              <a:off x="23772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2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277" name="Google Shape;1277;p118"/>
          <p:cNvGrpSpPr/>
          <p:nvPr/>
        </p:nvGrpSpPr>
        <p:grpSpPr>
          <a:xfrm rot="-5400000">
            <a:off x="417830" y="2236677"/>
            <a:ext cx="363349" cy="356908"/>
            <a:chOff x="5393704" y="2292572"/>
            <a:chExt cx="792300" cy="792600"/>
          </a:xfrm>
        </p:grpSpPr>
        <p:sp>
          <p:nvSpPr>
            <p:cNvPr id="1278" name="Google Shape;1278;p118"/>
            <p:cNvSpPr/>
            <p:nvPr/>
          </p:nvSpPr>
          <p:spPr>
            <a:xfrm>
              <a:off x="5393704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79" name="Google Shape;1279;p118"/>
            <p:cNvSpPr/>
            <p:nvPr/>
          </p:nvSpPr>
          <p:spPr>
            <a:xfrm>
              <a:off x="5494936" y="2393814"/>
              <a:ext cx="590100" cy="590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80" name="Google Shape;1280;p118"/>
          <p:cNvGrpSpPr/>
          <p:nvPr/>
        </p:nvGrpSpPr>
        <p:grpSpPr>
          <a:xfrm rot="-5400000">
            <a:off x="417783" y="4252026"/>
            <a:ext cx="363378" cy="356898"/>
            <a:chOff x="2182679" y="2292572"/>
            <a:chExt cx="792300" cy="792600"/>
          </a:xfrm>
        </p:grpSpPr>
        <p:sp>
          <p:nvSpPr>
            <p:cNvPr id="1281" name="Google Shape;1281;p118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82" name="Google Shape;1282;p118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rgbClr val="18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283" name="Google Shape;1283;p118"/>
          <p:cNvGrpSpPr/>
          <p:nvPr/>
        </p:nvGrpSpPr>
        <p:grpSpPr>
          <a:xfrm>
            <a:off x="421023" y="3576049"/>
            <a:ext cx="356898" cy="384711"/>
            <a:chOff x="6506877" y="970728"/>
            <a:chExt cx="504094" cy="543300"/>
          </a:xfrm>
        </p:grpSpPr>
        <p:grpSp>
          <p:nvGrpSpPr>
            <p:cNvPr id="1284" name="Google Shape;1284;p118"/>
            <p:cNvGrpSpPr/>
            <p:nvPr/>
          </p:nvGrpSpPr>
          <p:grpSpPr>
            <a:xfrm rot="-5400000">
              <a:off x="6502337" y="976519"/>
              <a:ext cx="513173" cy="504094"/>
              <a:chOff x="2182679" y="2292572"/>
              <a:chExt cx="792300" cy="792600"/>
            </a:xfrm>
          </p:grpSpPr>
          <p:sp>
            <p:nvSpPr>
              <p:cNvPr id="1285" name="Google Shape;1285;p11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286" name="Google Shape;1286;p11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287" name="Google Shape;1287;p118"/>
            <p:cNvSpPr txBox="1"/>
            <p:nvPr/>
          </p:nvSpPr>
          <p:spPr>
            <a:xfrm>
              <a:off x="6547571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5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cxnSp>
        <p:nvCxnSpPr>
          <p:cNvPr id="1288" name="Google Shape;1288;p118"/>
          <p:cNvCxnSpPr>
            <a:stCxn id="1268" idx="4"/>
            <a:endCxn id="1269" idx="1"/>
          </p:cNvCxnSpPr>
          <p:nvPr/>
        </p:nvCxnSpPr>
        <p:spPr>
          <a:xfrm rot="10800000" flipH="1">
            <a:off x="777958" y="1081061"/>
            <a:ext cx="161100" cy="30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9" name="Google Shape;1289;p118"/>
          <p:cNvGrpSpPr/>
          <p:nvPr/>
        </p:nvGrpSpPr>
        <p:grpSpPr>
          <a:xfrm>
            <a:off x="939150" y="1561941"/>
            <a:ext cx="1257000" cy="369300"/>
            <a:chOff x="-1997336" y="1738213"/>
            <a:chExt cx="1257000" cy="369300"/>
          </a:xfrm>
        </p:grpSpPr>
        <p:sp>
          <p:nvSpPr>
            <p:cNvPr id="1290" name="Google Shape;1290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91" name="Google Shape;1291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292" name="Google Shape;1292;p118"/>
          <p:cNvGrpSpPr/>
          <p:nvPr/>
        </p:nvGrpSpPr>
        <p:grpSpPr>
          <a:xfrm>
            <a:off x="939013" y="3564641"/>
            <a:ext cx="1257000" cy="369300"/>
            <a:chOff x="-1997336" y="1738213"/>
            <a:chExt cx="1257000" cy="369300"/>
          </a:xfrm>
        </p:grpSpPr>
        <p:sp>
          <p:nvSpPr>
            <p:cNvPr id="1293" name="Google Shape;1293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294" name="Google Shape;1294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295" name="Google Shape;1295;p118"/>
          <p:cNvSpPr/>
          <p:nvPr/>
        </p:nvSpPr>
        <p:spPr>
          <a:xfrm>
            <a:off x="939263" y="42708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6" name="Google Shape;1296;p118"/>
          <p:cNvSpPr/>
          <p:nvPr/>
        </p:nvSpPr>
        <p:spPr>
          <a:xfrm>
            <a:off x="939113" y="15746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7" name="Google Shape;1297;p118"/>
          <p:cNvSpPr txBox="1"/>
          <p:nvPr/>
        </p:nvSpPr>
        <p:spPr>
          <a:xfrm>
            <a:off x="939277" y="155938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모형 구성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8" name="Google Shape;1298;p118"/>
          <p:cNvSpPr/>
          <p:nvPr/>
        </p:nvSpPr>
        <p:spPr>
          <a:xfrm>
            <a:off x="938975" y="3577379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299" name="Google Shape;1299;p118"/>
          <p:cNvSpPr txBox="1"/>
          <p:nvPr/>
        </p:nvSpPr>
        <p:spPr>
          <a:xfrm>
            <a:off x="1062200" y="3562091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연결성 수정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0" name="Google Shape;1300;p118"/>
          <p:cNvSpPr txBox="1"/>
          <p:nvPr/>
        </p:nvSpPr>
        <p:spPr>
          <a:xfrm>
            <a:off x="1385150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Event Storming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1" name="Google Shape;1301;p118"/>
          <p:cNvSpPr txBox="1"/>
          <p:nvPr/>
        </p:nvSpPr>
        <p:spPr>
          <a:xfrm>
            <a:off x="2695125" y="684100"/>
            <a:ext cx="41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26303A"/>
                </a:solidFill>
                <a:latin typeface="Noto Sans KR"/>
                <a:ea typeface="Noto Sans KR"/>
                <a:cs typeface="Noto Sans KR"/>
                <a:sym typeface="Noto Sans KR"/>
              </a:rPr>
              <a:t>consulting/feedback/report 상태를 관리하는 스케줄러 추가</a:t>
            </a:r>
            <a:endParaRPr sz="1100" b="1">
              <a:solidFill>
                <a:srgbClr val="26303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2" name="Google Shape;1302;p118"/>
          <p:cNvSpPr txBox="1"/>
          <p:nvPr/>
        </p:nvSpPr>
        <p:spPr>
          <a:xfrm>
            <a:off x="450064" y="888642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03" name="Google Shape;1303;p118"/>
          <p:cNvSpPr txBox="1"/>
          <p:nvPr/>
        </p:nvSpPr>
        <p:spPr>
          <a:xfrm>
            <a:off x="1062200" y="896442"/>
            <a:ext cx="10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도출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4" name="Google Shape;1304;p118"/>
          <p:cNvSpPr txBox="1"/>
          <p:nvPr/>
        </p:nvSpPr>
        <p:spPr>
          <a:xfrm>
            <a:off x="450064" y="2232345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grpSp>
        <p:nvGrpSpPr>
          <p:cNvPr id="1305" name="Google Shape;1305;p118"/>
          <p:cNvGrpSpPr/>
          <p:nvPr/>
        </p:nvGrpSpPr>
        <p:grpSpPr>
          <a:xfrm>
            <a:off x="939088" y="2227054"/>
            <a:ext cx="1257000" cy="369300"/>
            <a:chOff x="-1997336" y="1738213"/>
            <a:chExt cx="1257000" cy="369300"/>
          </a:xfrm>
        </p:grpSpPr>
        <p:sp>
          <p:nvSpPr>
            <p:cNvPr id="1306" name="Google Shape;1306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307" name="Google Shape;1307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308" name="Google Shape;1308;p118"/>
          <p:cNvSpPr/>
          <p:nvPr/>
        </p:nvSpPr>
        <p:spPr>
          <a:xfrm>
            <a:off x="939050" y="22397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09" name="Google Shape;1309;p118"/>
          <p:cNvSpPr txBox="1"/>
          <p:nvPr/>
        </p:nvSpPr>
        <p:spPr>
          <a:xfrm>
            <a:off x="939200" y="2224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컨택스트 매핑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10" name="Google Shape;1310;p118"/>
          <p:cNvGrpSpPr/>
          <p:nvPr/>
        </p:nvGrpSpPr>
        <p:grpSpPr>
          <a:xfrm>
            <a:off x="421023" y="2904197"/>
            <a:ext cx="356898" cy="384711"/>
            <a:chOff x="5370452" y="970728"/>
            <a:chExt cx="504094" cy="543300"/>
          </a:xfrm>
        </p:grpSpPr>
        <p:grpSp>
          <p:nvGrpSpPr>
            <p:cNvPr id="1311" name="Google Shape;1311;p118"/>
            <p:cNvGrpSpPr/>
            <p:nvPr/>
          </p:nvGrpSpPr>
          <p:grpSpPr>
            <a:xfrm rot="-5400000">
              <a:off x="5365912" y="976519"/>
              <a:ext cx="513173" cy="504094"/>
              <a:chOff x="2182679" y="2292572"/>
              <a:chExt cx="792300" cy="792600"/>
            </a:xfrm>
          </p:grpSpPr>
          <p:sp>
            <p:nvSpPr>
              <p:cNvPr id="1312" name="Google Shape;1312;p11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313" name="Google Shape;1313;p11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1314" name="Google Shape;1314;p118"/>
            <p:cNvSpPr txBox="1"/>
            <p:nvPr/>
          </p:nvSpPr>
          <p:spPr>
            <a:xfrm>
              <a:off x="5397979" y="970728"/>
              <a:ext cx="422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accent5"/>
                  </a:solidFill>
                  <a:latin typeface="Shippori Antique"/>
                  <a:ea typeface="Shippori Antique"/>
                  <a:cs typeface="Shippori Antique"/>
                  <a:sym typeface="Shippori Antique"/>
                </a:rPr>
                <a:t>4</a:t>
              </a:r>
              <a:endParaRPr sz="700">
                <a:latin typeface="Shippori Antique"/>
                <a:ea typeface="Shippori Antique"/>
                <a:cs typeface="Shippori Antique"/>
                <a:sym typeface="Shippori Antique"/>
              </a:endParaRPr>
            </a:p>
          </p:txBody>
        </p:sp>
      </p:grpSp>
      <p:grpSp>
        <p:nvGrpSpPr>
          <p:cNvPr id="1315" name="Google Shape;1315;p118"/>
          <p:cNvGrpSpPr/>
          <p:nvPr/>
        </p:nvGrpSpPr>
        <p:grpSpPr>
          <a:xfrm>
            <a:off x="939025" y="2891554"/>
            <a:ext cx="1257000" cy="369300"/>
            <a:chOff x="-1997336" y="1738213"/>
            <a:chExt cx="1257000" cy="369300"/>
          </a:xfrm>
        </p:grpSpPr>
        <p:sp>
          <p:nvSpPr>
            <p:cNvPr id="1316" name="Google Shape;1316;p118"/>
            <p:cNvSpPr/>
            <p:nvPr/>
          </p:nvSpPr>
          <p:spPr>
            <a:xfrm>
              <a:off x="-1997336" y="1753500"/>
              <a:ext cx="1257000" cy="338700"/>
            </a:xfrm>
            <a:prstGeom prst="roundRect">
              <a:avLst>
                <a:gd name="adj" fmla="val 7503"/>
              </a:avLst>
            </a:prstGeom>
            <a:solidFill>
              <a:srgbClr val="8B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 Medium"/>
                <a:ea typeface="Red Hat Text Medium"/>
                <a:cs typeface="Red Hat Text Medium"/>
                <a:sym typeface="Red Hat Text Medium"/>
              </a:endParaRPr>
            </a:p>
          </p:txBody>
        </p:sp>
        <p:sp>
          <p:nvSpPr>
            <p:cNvPr id="1317" name="Google Shape;1317;p118"/>
            <p:cNvSpPr txBox="1"/>
            <p:nvPr/>
          </p:nvSpPr>
          <p:spPr>
            <a:xfrm>
              <a:off x="-1874111" y="1738213"/>
              <a:ext cx="101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이벤트 도출</a:t>
              </a:r>
              <a:endParaRPr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318" name="Google Shape;1318;p118"/>
          <p:cNvSpPr/>
          <p:nvPr/>
        </p:nvSpPr>
        <p:spPr>
          <a:xfrm>
            <a:off x="938988" y="2904291"/>
            <a:ext cx="1257000" cy="338700"/>
          </a:xfrm>
          <a:prstGeom prst="roundRect">
            <a:avLst>
              <a:gd name="adj" fmla="val 750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19" name="Google Shape;1319;p118"/>
          <p:cNvSpPr txBox="1"/>
          <p:nvPr/>
        </p:nvSpPr>
        <p:spPr>
          <a:xfrm>
            <a:off x="939063" y="28890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검증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0" name="Google Shape;1320;p118"/>
          <p:cNvSpPr txBox="1"/>
          <p:nvPr/>
        </p:nvSpPr>
        <p:spPr>
          <a:xfrm>
            <a:off x="449834" y="4247900"/>
            <a:ext cx="29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6</a:t>
            </a:r>
            <a:endParaRPr sz="700"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21" name="Google Shape;1321;p118"/>
          <p:cNvSpPr txBox="1"/>
          <p:nvPr/>
        </p:nvSpPr>
        <p:spPr>
          <a:xfrm>
            <a:off x="939300" y="4253038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스케줄러 추가</a:t>
            </a:r>
            <a:endParaRPr sz="12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22" name="Google Shape;132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04" y="1119080"/>
            <a:ext cx="6317549" cy="306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18"/>
          <p:cNvSpPr/>
          <p:nvPr/>
        </p:nvSpPr>
        <p:spPr>
          <a:xfrm>
            <a:off x="7209971" y="3111500"/>
            <a:ext cx="1585800" cy="99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1"/>
          <p:cNvSpPr txBox="1">
            <a:spLocks noGrp="1"/>
          </p:cNvSpPr>
          <p:nvPr>
            <p:ph type="title" idx="3"/>
          </p:nvPr>
        </p:nvSpPr>
        <p:spPr>
          <a:xfrm>
            <a:off x="632350" y="43995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Table of</a:t>
            </a:r>
            <a:r>
              <a:rPr lang="ko" sz="2500"/>
              <a:t> </a:t>
            </a:r>
            <a:r>
              <a:rPr lang="ko" sz="2500">
                <a:solidFill>
                  <a:srgbClr val="119891"/>
                </a:solidFill>
              </a:rPr>
              <a:t>Contents</a:t>
            </a:r>
            <a:endParaRPr sz="2500">
              <a:solidFill>
                <a:srgbClr val="119891"/>
              </a:solidFill>
            </a:endParaRPr>
          </a:p>
        </p:txBody>
      </p:sp>
      <p:pic>
        <p:nvPicPr>
          <p:cNvPr id="555" name="Google Shape;555;p101"/>
          <p:cNvPicPr preferRelativeResize="0"/>
          <p:nvPr/>
        </p:nvPicPr>
        <p:blipFill rotWithShape="1">
          <a:blip r:embed="rId3">
            <a:alphaModFix/>
          </a:blip>
          <a:srcRect t="18513"/>
          <a:stretch/>
        </p:blipFill>
        <p:spPr>
          <a:xfrm>
            <a:off x="829950" y="1836000"/>
            <a:ext cx="4588600" cy="24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1"/>
          <p:cNvSpPr txBox="1"/>
          <p:nvPr/>
        </p:nvSpPr>
        <p:spPr>
          <a:xfrm>
            <a:off x="6008704" y="833125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7" name="Google Shape;557;p101"/>
          <p:cNvSpPr txBox="1"/>
          <p:nvPr/>
        </p:nvSpPr>
        <p:spPr>
          <a:xfrm>
            <a:off x="6008704" y="1577959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02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sz="15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15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8" name="Google Shape;558;p101"/>
          <p:cNvSpPr txBox="1"/>
          <p:nvPr/>
        </p:nvSpPr>
        <p:spPr>
          <a:xfrm>
            <a:off x="6008704" y="2322793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9" name="Google Shape;559;p101"/>
          <p:cNvSpPr txBox="1"/>
          <p:nvPr/>
        </p:nvSpPr>
        <p:spPr>
          <a:xfrm>
            <a:off x="6008704" y="3812462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05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0" name="Google Shape;560;p101"/>
          <p:cNvSpPr txBox="1"/>
          <p:nvPr/>
        </p:nvSpPr>
        <p:spPr>
          <a:xfrm>
            <a:off x="6008704" y="3067628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04</a:t>
            </a:r>
            <a:r>
              <a:rPr lang="ko" sz="20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r>
              <a:rPr lang="ko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9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05</a:t>
            </a:r>
            <a:r>
              <a:rPr lang="ko" sz="1300" b="1" dirty="0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 dirty="0">
                <a:latin typeface="Noto Sans KR"/>
                <a:ea typeface="Noto Sans KR"/>
                <a:cs typeface="Noto Sans KR"/>
                <a:sym typeface="Noto Sans KR"/>
              </a:rPr>
              <a:t>시연</a:t>
            </a:r>
            <a:endParaRPr sz="1300" b="1" dirty="0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43575B78-8AE6-46BA-30FA-3BDCA639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27" y="957159"/>
            <a:ext cx="6805455" cy="3399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0"/>
          <p:cNvSpPr txBox="1"/>
          <p:nvPr/>
        </p:nvSpPr>
        <p:spPr>
          <a:xfrm>
            <a:off x="392177" y="226250"/>
            <a:ext cx="114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06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마치며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1334" name="Google Shape;133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300" y="5703725"/>
            <a:ext cx="7283110" cy="40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20"/>
          <p:cNvSpPr txBox="1"/>
          <p:nvPr/>
        </p:nvSpPr>
        <p:spPr>
          <a:xfrm>
            <a:off x="1172222" y="390700"/>
            <a:ext cx="15858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</a:t>
            </a:r>
            <a:endParaRPr sz="1100">
              <a:solidFill>
                <a:srgbClr val="7F7F7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6" name="Google Shape;1336;p120"/>
          <p:cNvSpPr txBox="1"/>
          <p:nvPr/>
        </p:nvSpPr>
        <p:spPr>
          <a:xfrm>
            <a:off x="1112302" y="1023875"/>
            <a:ext cx="6919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고객에게는 </a:t>
            </a:r>
            <a:r>
              <a:rPr lang="ko" sz="15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컨설팅</a:t>
            </a: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을!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컨설턴트에게는 </a:t>
            </a:r>
            <a:r>
              <a:rPr lang="ko" sz="15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손쉬운 고객관리</a:t>
            </a: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를!</a:t>
            </a:r>
            <a:endParaRPr sz="11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7" name="Google Shape;1337;p120"/>
          <p:cNvSpPr/>
          <p:nvPr/>
        </p:nvSpPr>
        <p:spPr>
          <a:xfrm>
            <a:off x="1964068" y="1657049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8BC4F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38" name="Google Shape;1338;p120"/>
          <p:cNvSpPr/>
          <p:nvPr/>
        </p:nvSpPr>
        <p:spPr>
          <a:xfrm>
            <a:off x="3608140" y="1657056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51AA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339" name="Google Shape;1339;p120"/>
          <p:cNvSpPr/>
          <p:nvPr/>
        </p:nvSpPr>
        <p:spPr>
          <a:xfrm>
            <a:off x="5312361" y="1657056"/>
            <a:ext cx="1867500" cy="1867500"/>
          </a:xfrm>
          <a:prstGeom prst="roundRect">
            <a:avLst>
              <a:gd name="adj" fmla="val 50000"/>
            </a:avLst>
          </a:prstGeom>
          <a:solidFill>
            <a:srgbClr val="1890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1340" name="Google Shape;13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647" y="1799083"/>
            <a:ext cx="819750" cy="8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038" y="1775016"/>
            <a:ext cx="867850" cy="86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8821" y="1869916"/>
            <a:ext cx="726205" cy="72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20"/>
          <p:cNvSpPr txBox="1"/>
          <p:nvPr/>
        </p:nvSpPr>
        <p:spPr>
          <a:xfrm>
            <a:off x="2145783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수동으로 이루어졌던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과정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4" name="Google Shape;1344;p120"/>
          <p:cNvSpPr txBox="1"/>
          <p:nvPr/>
        </p:nvSpPr>
        <p:spPr>
          <a:xfrm>
            <a:off x="2442972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자동화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5" name="Google Shape;1345;p120"/>
          <p:cNvSpPr txBox="1"/>
          <p:nvPr/>
        </p:nvSpPr>
        <p:spPr>
          <a:xfrm>
            <a:off x="3810820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요구사항에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기반한 컨설팅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6" name="Google Shape;1346;p120"/>
          <p:cNvSpPr txBox="1"/>
          <p:nvPr/>
        </p:nvSpPr>
        <p:spPr>
          <a:xfrm>
            <a:off x="4108009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7" name="Google Shape;1347;p120"/>
          <p:cNvSpPr txBox="1"/>
          <p:nvPr/>
        </p:nvSpPr>
        <p:spPr>
          <a:xfrm>
            <a:off x="5514999" y="2618831"/>
            <a:ext cx="14622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고객과 컨설턴트의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일정 조율</a:t>
            </a:r>
            <a:endParaRPr sz="1100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8" name="Google Shape;1348;p120"/>
          <p:cNvSpPr txBox="1"/>
          <p:nvPr/>
        </p:nvSpPr>
        <p:spPr>
          <a:xfrm>
            <a:off x="5812188" y="3005739"/>
            <a:ext cx="86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신속성</a:t>
            </a:r>
            <a:endParaRPr sz="1800" b="1">
              <a:solidFill>
                <a:schemeClr val="accent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9" name="Google Shape;1349;p120"/>
          <p:cNvSpPr txBox="1"/>
          <p:nvPr/>
        </p:nvSpPr>
        <p:spPr>
          <a:xfrm>
            <a:off x="2558825" y="4049150"/>
            <a:ext cx="396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folHlink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</a:t>
            </a:r>
            <a:r>
              <a:rPr lang="ko" sz="2700" b="1">
                <a:solidFill>
                  <a:schemeClr val="accent5"/>
                </a:solidFill>
                <a:highlight>
                  <a:schemeClr val="folHlink"/>
                </a:highlight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2700" b="1">
              <a:solidFill>
                <a:schemeClr val="accent5"/>
              </a:solidFill>
              <a:highlight>
                <a:schemeClr val="folHlink"/>
              </a:highlight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50" name="Google Shape;1350;p120"/>
          <p:cNvSpPr/>
          <p:nvPr/>
        </p:nvSpPr>
        <p:spPr>
          <a:xfrm rot="-2700000">
            <a:off x="4417160" y="3610466"/>
            <a:ext cx="249467" cy="249467"/>
          </a:xfrm>
          <a:prstGeom prst="rtTriangle">
            <a:avLst/>
          </a:prstGeom>
          <a:solidFill>
            <a:srgbClr val="119891">
              <a:alpha val="50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21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18150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21"/>
          <p:cNvSpPr txBox="1"/>
          <p:nvPr/>
        </p:nvSpPr>
        <p:spPr>
          <a:xfrm>
            <a:off x="1340695" y="1600124"/>
            <a:ext cx="53211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00284C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endParaRPr sz="51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1357" name="Google Shape;1357;p121"/>
          <p:cNvSpPr txBox="1"/>
          <p:nvPr/>
        </p:nvSpPr>
        <p:spPr>
          <a:xfrm rot="-5400000">
            <a:off x="-1405023" y="2364622"/>
            <a:ext cx="3963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ICT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L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earning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rogram - </a:t>
            </a:r>
            <a:r>
              <a:rPr lang="ko" sz="1300" b="1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areer </a:t>
            </a:r>
            <a:r>
              <a:rPr lang="ko" sz="1300" b="1">
                <a:solidFill>
                  <a:srgbClr val="11989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lang="ko" sz="1300">
                <a:solidFill>
                  <a:srgbClr val="7F7F7F"/>
                </a:solidFill>
                <a:latin typeface="Red Hat Text"/>
                <a:ea typeface="Red Hat Text"/>
                <a:cs typeface="Red Hat Text"/>
                <a:sym typeface="Red Hat Text"/>
              </a:rPr>
              <a:t>ccelerator</a:t>
            </a:r>
            <a:endParaRPr sz="1300">
              <a:solidFill>
                <a:srgbClr val="00284C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58" name="Google Shape;1358;p121"/>
          <p:cNvSpPr txBox="1"/>
          <p:nvPr/>
        </p:nvSpPr>
        <p:spPr>
          <a:xfrm>
            <a:off x="7410975" y="4608625"/>
            <a:ext cx="1407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  <a:latin typeface="IBM Plex Sans KR Light"/>
                <a:ea typeface="IBM Plex Sans KR Light"/>
                <a:cs typeface="IBM Plex Sans KR Light"/>
                <a:sym typeface="IBM Plex Sans KR Light"/>
              </a:rPr>
              <a:t>2024.10.11</a:t>
            </a:r>
            <a:endParaRPr sz="1000">
              <a:solidFill>
                <a:srgbClr val="00284C"/>
              </a:solidFill>
              <a:latin typeface="IBM Plex Sans KR Light"/>
              <a:ea typeface="IBM Plex Sans KR Light"/>
              <a:cs typeface="IBM Plex Sans KR Light"/>
              <a:sym typeface="IBM Plex Sans KR Light"/>
            </a:endParaRPr>
          </a:p>
        </p:txBody>
      </p:sp>
      <p:pic>
        <p:nvPicPr>
          <p:cNvPr id="1359" name="Google Shape;135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42" y="214494"/>
            <a:ext cx="259975" cy="2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21"/>
          <p:cNvSpPr txBox="1"/>
          <p:nvPr/>
        </p:nvSpPr>
        <p:spPr>
          <a:xfrm>
            <a:off x="1336200" y="2005227"/>
            <a:ext cx="44187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9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1" name="Google Shape;1361;p121"/>
          <p:cNvSpPr/>
          <p:nvPr/>
        </p:nvSpPr>
        <p:spPr>
          <a:xfrm>
            <a:off x="730575" y="621475"/>
            <a:ext cx="61200" cy="3963000"/>
          </a:xfrm>
          <a:prstGeom prst="rect">
            <a:avLst/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2"/>
          <p:cNvPicPr preferRelativeResize="0"/>
          <p:nvPr/>
        </p:nvPicPr>
        <p:blipFill rotWithShape="1">
          <a:blip r:embed="rId3">
            <a:alphaModFix/>
          </a:blip>
          <a:srcRect l="21884" t="15031" r="6900"/>
          <a:stretch/>
        </p:blipFill>
        <p:spPr>
          <a:xfrm>
            <a:off x="0" y="0"/>
            <a:ext cx="917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2"/>
          <p:cNvSpPr txBox="1"/>
          <p:nvPr/>
        </p:nvSpPr>
        <p:spPr>
          <a:xfrm>
            <a:off x="3026475" y="982817"/>
            <a:ext cx="3000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1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4000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67" name="Google Shape;567;p102"/>
          <p:cNvSpPr txBox="1"/>
          <p:nvPr/>
        </p:nvSpPr>
        <p:spPr>
          <a:xfrm>
            <a:off x="617554" y="2729946"/>
            <a:ext cx="461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K-Ads</a:t>
            </a:r>
            <a:r>
              <a:rPr lang="ko" sz="130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는      의 메시지 기반 타겟 광고/마케팅 서비스입니다. </a:t>
            </a:r>
            <a:endParaRPr sz="1300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8" name="Google Shape;568;p102"/>
          <p:cNvSpPr/>
          <p:nvPr/>
        </p:nvSpPr>
        <p:spPr>
          <a:xfrm>
            <a:off x="617550" y="3317625"/>
            <a:ext cx="4026900" cy="1250100"/>
          </a:xfrm>
          <a:prstGeom prst="roundRect">
            <a:avLst>
              <a:gd name="adj" fmla="val 6123"/>
            </a:avLst>
          </a:prstGeom>
          <a:solidFill>
            <a:srgbClr val="FFFFFF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569" name="Google Shape;569;p102"/>
          <p:cNvSpPr txBox="1"/>
          <p:nvPr/>
        </p:nvSpPr>
        <p:spPr>
          <a:xfrm>
            <a:off x="511725" y="1451838"/>
            <a:ext cx="38568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타겟 광고 서비스</a:t>
            </a:r>
            <a:endParaRPr sz="31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0" name="Google Shape;570;p102"/>
          <p:cNvSpPr txBox="1"/>
          <p:nvPr/>
        </p:nvSpPr>
        <p:spPr>
          <a:xfrm>
            <a:off x="727342" y="3426750"/>
            <a:ext cx="38568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kt가 보유한 방대한 통신 Big Data 기반으로,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관심사, 라이프 스타일 등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이용패턴을 분석하여 광고지수화하고,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업종분류체계로 광고주 맞춤형 타겟 정교화하여,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효과적인 마케팅을 제공합니다.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1" name="Google Shape;571;p102"/>
          <p:cNvSpPr txBox="1"/>
          <p:nvPr/>
        </p:nvSpPr>
        <p:spPr>
          <a:xfrm>
            <a:off x="526707" y="11503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잠재고객을 진짜 고객으로!</a:t>
            </a:r>
            <a:endParaRPr sz="1600" b="1">
              <a:solidFill>
                <a:srgbClr val="00284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2974126" y="1066362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3900">
              <a:solidFill>
                <a:schemeClr val="lt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573" name="Google Shape;5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214" y="2843951"/>
            <a:ext cx="212275" cy="1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2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소개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0E0E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03"/>
          <p:cNvPicPr preferRelativeResize="0"/>
          <p:nvPr/>
        </p:nvPicPr>
        <p:blipFill rotWithShape="1">
          <a:blip r:embed="rId3">
            <a:alphaModFix/>
          </a:blip>
          <a:srcRect l="24357" r="36373"/>
          <a:stretch/>
        </p:blipFill>
        <p:spPr>
          <a:xfrm>
            <a:off x="-5" y="275"/>
            <a:ext cx="30274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3"/>
          <p:cNvPicPr preferRelativeResize="0"/>
          <p:nvPr/>
        </p:nvPicPr>
        <p:blipFill rotWithShape="1">
          <a:blip r:embed="rId4">
            <a:alphaModFix/>
          </a:blip>
          <a:srcRect l="34034" r="24302"/>
          <a:stretch/>
        </p:blipFill>
        <p:spPr>
          <a:xfrm>
            <a:off x="3027475" y="-300"/>
            <a:ext cx="3027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03"/>
          <p:cNvPicPr preferRelativeResize="0"/>
          <p:nvPr/>
        </p:nvPicPr>
        <p:blipFill rotWithShape="1">
          <a:blip r:embed="rId5">
            <a:alphaModFix/>
          </a:blip>
          <a:srcRect l="32765" t="3201" r="29788" b="3201"/>
          <a:stretch/>
        </p:blipFill>
        <p:spPr>
          <a:xfrm>
            <a:off x="6054950" y="275"/>
            <a:ext cx="3089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3"/>
          <p:cNvSpPr/>
          <p:nvPr/>
        </p:nvSpPr>
        <p:spPr>
          <a:xfrm>
            <a:off x="0" y="-225"/>
            <a:ext cx="91440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03"/>
          <p:cNvSpPr txBox="1"/>
          <p:nvPr/>
        </p:nvSpPr>
        <p:spPr>
          <a:xfrm>
            <a:off x="1124951" y="1814988"/>
            <a:ext cx="683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사람들 간의 잦은 소통</a:t>
            </a:r>
            <a:r>
              <a:rPr lang="ko" sz="1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지연되는 컨설팅 진행 과정</a:t>
            </a:r>
            <a:endParaRPr sz="19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5" name="Google Shape;585;p103"/>
          <p:cNvSpPr txBox="1"/>
          <p:nvPr/>
        </p:nvSpPr>
        <p:spPr>
          <a:xfrm>
            <a:off x="819388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6" name="Google Shape;586;p103"/>
          <p:cNvSpPr txBox="1"/>
          <p:nvPr/>
        </p:nvSpPr>
        <p:spPr>
          <a:xfrm>
            <a:off x="3846851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영업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7" name="Google Shape;587;p103"/>
          <p:cNvSpPr txBox="1"/>
          <p:nvPr/>
        </p:nvSpPr>
        <p:spPr>
          <a:xfrm>
            <a:off x="6905126" y="3648575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8" name="Google Shape;588;p103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AS-IS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9" name="Google Shape;589;p103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590" name="Google Shape;590;p103"/>
          <p:cNvSpPr/>
          <p:nvPr/>
        </p:nvSpPr>
        <p:spPr>
          <a:xfrm>
            <a:off x="918750" y="1656625"/>
            <a:ext cx="7306500" cy="771600"/>
          </a:xfrm>
          <a:prstGeom prst="roundRect">
            <a:avLst>
              <a:gd name="adj" fmla="val 50000"/>
            </a:avLst>
          </a:prstGeom>
          <a:solidFill>
            <a:srgbClr val="FFFFFF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04"/>
          <p:cNvPicPr preferRelativeResize="0"/>
          <p:nvPr/>
        </p:nvPicPr>
        <p:blipFill rotWithShape="1">
          <a:blip r:embed="rId3">
            <a:alphaModFix/>
          </a:blip>
          <a:srcRect l="32765" t="3201" r="29788" b="3201"/>
          <a:stretch/>
        </p:blipFill>
        <p:spPr>
          <a:xfrm>
            <a:off x="6054950" y="275"/>
            <a:ext cx="3089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04"/>
          <p:cNvSpPr/>
          <p:nvPr/>
        </p:nvSpPr>
        <p:spPr>
          <a:xfrm>
            <a:off x="6054850" y="275"/>
            <a:ext cx="30891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104"/>
          <p:cNvPicPr preferRelativeResize="0"/>
          <p:nvPr/>
        </p:nvPicPr>
        <p:blipFill rotWithShape="1">
          <a:blip r:embed="rId4">
            <a:alphaModFix/>
          </a:blip>
          <a:srcRect l="30108" t="3106" r="34406" b="5802"/>
          <a:stretch/>
        </p:blipFill>
        <p:spPr>
          <a:xfrm>
            <a:off x="3027475" y="0"/>
            <a:ext cx="3027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04"/>
          <p:cNvSpPr/>
          <p:nvPr/>
        </p:nvSpPr>
        <p:spPr>
          <a:xfrm>
            <a:off x="3027450" y="275"/>
            <a:ext cx="3027600" cy="5143500"/>
          </a:xfrm>
          <a:prstGeom prst="rect">
            <a:avLst/>
          </a:prstGeom>
          <a:solidFill>
            <a:srgbClr val="000000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104"/>
          <p:cNvPicPr preferRelativeResize="0"/>
          <p:nvPr/>
        </p:nvPicPr>
        <p:blipFill rotWithShape="1">
          <a:blip r:embed="rId5">
            <a:alphaModFix/>
          </a:blip>
          <a:srcRect l="24357" r="36373"/>
          <a:stretch/>
        </p:blipFill>
        <p:spPr>
          <a:xfrm>
            <a:off x="-5" y="275"/>
            <a:ext cx="30274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4"/>
          <p:cNvSpPr txBox="1"/>
          <p:nvPr/>
        </p:nvSpPr>
        <p:spPr>
          <a:xfrm>
            <a:off x="97210" y="575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01" name="Google Shape;601;p104"/>
          <p:cNvSpPr/>
          <p:nvPr/>
        </p:nvSpPr>
        <p:spPr>
          <a:xfrm>
            <a:off x="0" y="-225"/>
            <a:ext cx="30276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04"/>
          <p:cNvSpPr txBox="1"/>
          <p:nvPr/>
        </p:nvSpPr>
        <p:spPr>
          <a:xfrm>
            <a:off x="1519010" y="372350"/>
            <a:ext cx="1388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TO-BE</a:t>
            </a:r>
            <a:endParaRPr sz="1100">
              <a:solidFill>
                <a:srgbClr val="E0E0E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3" name="Google Shape;603;p104"/>
          <p:cNvSpPr txBox="1"/>
          <p:nvPr/>
        </p:nvSpPr>
        <p:spPr>
          <a:xfrm>
            <a:off x="819388" y="3648550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4" name="Google Shape;604;p104"/>
          <p:cNvSpPr txBox="1"/>
          <p:nvPr/>
        </p:nvSpPr>
        <p:spPr>
          <a:xfrm>
            <a:off x="3262025" y="3625438"/>
            <a:ext cx="255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20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5" name="Google Shape;605;p104"/>
          <p:cNvSpPr txBox="1"/>
          <p:nvPr/>
        </p:nvSpPr>
        <p:spPr>
          <a:xfrm>
            <a:off x="6905126" y="3648550"/>
            <a:ext cx="13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5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6" name="Google Shape;606;p104"/>
          <p:cNvSpPr txBox="1"/>
          <p:nvPr/>
        </p:nvSpPr>
        <p:spPr>
          <a:xfrm>
            <a:off x="1124964" y="1753324"/>
            <a:ext cx="683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highlight>
                  <a:srgbClr val="119891"/>
                </a:highlight>
                <a:latin typeface="Shippori Antique"/>
                <a:ea typeface="Shippori Antique"/>
                <a:cs typeface="Shippori Antique"/>
                <a:sym typeface="Shippori Antique"/>
              </a:rPr>
              <a:t>ChecK-Ads</a:t>
            </a:r>
            <a:r>
              <a:rPr lang="ko" sz="1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를 통한 고객과 컨설턴트 간의 </a:t>
            </a:r>
            <a:r>
              <a:rPr lang="ko" sz="19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원활한 의사소통</a:t>
            </a:r>
            <a:endParaRPr sz="19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7" name="Google Shape;607;p104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01 </a:t>
            </a: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08" name="Google Shape;608;p104"/>
          <p:cNvSpPr/>
          <p:nvPr/>
        </p:nvSpPr>
        <p:spPr>
          <a:xfrm>
            <a:off x="3713463" y="3648550"/>
            <a:ext cx="1655400" cy="446400"/>
          </a:xfrm>
          <a:prstGeom prst="roundRect">
            <a:avLst>
              <a:gd name="adj" fmla="val 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8A3"/>
              </a:solidFill>
            </a:endParaRPr>
          </a:p>
        </p:txBody>
      </p:sp>
      <p:sp>
        <p:nvSpPr>
          <p:cNvPr id="609" name="Google Shape;609;p104"/>
          <p:cNvSpPr/>
          <p:nvPr/>
        </p:nvSpPr>
        <p:spPr>
          <a:xfrm>
            <a:off x="918750" y="1656625"/>
            <a:ext cx="7306500" cy="771600"/>
          </a:xfrm>
          <a:prstGeom prst="roundRect">
            <a:avLst>
              <a:gd name="adj" fmla="val 50000"/>
            </a:avLst>
          </a:prstGeom>
          <a:solidFill>
            <a:srgbClr val="FFFFFF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05"/>
          <p:cNvPicPr preferRelativeResize="0"/>
          <p:nvPr/>
        </p:nvPicPr>
        <p:blipFill rotWithShape="1">
          <a:blip r:embed="rId3">
            <a:alphaModFix/>
          </a:blip>
          <a:srcRect l="1593" t="16107" r="13646"/>
          <a:stretch/>
        </p:blipFill>
        <p:spPr>
          <a:xfrm>
            <a:off x="0" y="0"/>
            <a:ext cx="9144000" cy="48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05"/>
          <p:cNvSpPr txBox="1"/>
          <p:nvPr/>
        </p:nvSpPr>
        <p:spPr>
          <a:xfrm>
            <a:off x="654400" y="1636875"/>
            <a:ext cx="49248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Chec</a:t>
            </a:r>
            <a:r>
              <a:rPr lang="ko" sz="4300" b="1">
                <a:solidFill>
                  <a:srgbClr val="FFFFFF"/>
                </a:solidFill>
                <a:highlight>
                  <a:schemeClr val="accent5"/>
                </a:highlight>
                <a:latin typeface="Shippori Antique"/>
                <a:ea typeface="Shippori Antique"/>
                <a:cs typeface="Shippori Antique"/>
                <a:sym typeface="Shippori Antique"/>
              </a:rPr>
              <a:t>K-Ads</a:t>
            </a:r>
            <a:endParaRPr sz="4300" b="1">
              <a:solidFill>
                <a:srgbClr val="FFFFFF"/>
              </a:solidFill>
              <a:highlight>
                <a:schemeClr val="accent5"/>
              </a:highlight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 </a:t>
            </a:r>
            <a:endParaRPr sz="3800" b="1">
              <a:solidFill>
                <a:srgbClr val="FFFFFF"/>
              </a:solidFill>
              <a:highlight>
                <a:schemeClr val="accent5"/>
              </a:highlight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17" name="Google Shape;617;p105"/>
          <p:cNvSpPr txBox="1"/>
          <p:nvPr/>
        </p:nvSpPr>
        <p:spPr>
          <a:xfrm>
            <a:off x="4664978" y="3601350"/>
            <a:ext cx="39453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고객에게는</a:t>
            </a:r>
            <a:r>
              <a:rPr lang="ko" sz="180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9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컨설팅</a:t>
            </a: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을!</a:t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컨설턴트에게는</a:t>
            </a:r>
            <a:r>
              <a:rPr lang="ko" sz="1800">
                <a:solidFill>
                  <a:srgbClr val="00284C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9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손쉬운 고객관리</a:t>
            </a: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를!</a:t>
            </a:r>
            <a:endParaRPr sz="1800" b="1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8" name="Google Shape;618;p105"/>
          <p:cNvSpPr txBox="1"/>
          <p:nvPr/>
        </p:nvSpPr>
        <p:spPr>
          <a:xfrm>
            <a:off x="392176" y="226250"/>
            <a:ext cx="1470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02 </a:t>
            </a:r>
            <a:r>
              <a:rPr lang="ko" sz="1300" b="1">
                <a:solidFill>
                  <a:srgbClr val="E0E0E0"/>
                </a:solidFill>
                <a:latin typeface="Noto Sans KR"/>
                <a:ea typeface="Noto Sans KR"/>
                <a:cs typeface="Noto Sans KR"/>
                <a:sym typeface="Noto Sans KR"/>
              </a:rPr>
              <a:t>ChecK-Ads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619" name="Google Shape;619;p105"/>
          <p:cNvSpPr txBox="1"/>
          <p:nvPr/>
        </p:nvSpPr>
        <p:spPr>
          <a:xfrm>
            <a:off x="715465" y="1382150"/>
            <a:ext cx="472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K-Ads 컨설팅 통합 관리 플랫폼</a:t>
            </a:r>
            <a:endParaRPr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6"/>
          <p:cNvSpPr/>
          <p:nvPr/>
        </p:nvSpPr>
        <p:spPr>
          <a:xfrm>
            <a:off x="612123" y="2957576"/>
            <a:ext cx="771900" cy="1483500"/>
          </a:xfrm>
          <a:prstGeom prst="roundRect">
            <a:avLst>
              <a:gd name="adj" fmla="val 5178"/>
            </a:avLst>
          </a:pr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5" name="Google Shape;625;p106"/>
          <p:cNvSpPr/>
          <p:nvPr/>
        </p:nvSpPr>
        <p:spPr>
          <a:xfrm>
            <a:off x="612109" y="1432074"/>
            <a:ext cx="771900" cy="1477200"/>
          </a:xfrm>
          <a:prstGeom prst="roundRect">
            <a:avLst>
              <a:gd name="adj" fmla="val 5178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3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6" name="Google Shape;626;p106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분석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7" name="Google Shape;627;p106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pic>
        <p:nvPicPr>
          <p:cNvPr id="628" name="Google Shape;62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3" y="3481659"/>
            <a:ext cx="293835" cy="2325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6"/>
          <p:cNvSpPr/>
          <p:nvPr/>
        </p:nvSpPr>
        <p:spPr>
          <a:xfrm>
            <a:off x="1433810" y="981425"/>
            <a:ext cx="24450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페인포인트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0" name="Google Shape;630;p106"/>
          <p:cNvSpPr/>
          <p:nvPr/>
        </p:nvSpPr>
        <p:spPr>
          <a:xfrm>
            <a:off x="3928865" y="981425"/>
            <a:ext cx="18681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분석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1" name="Google Shape;631;p106"/>
          <p:cNvSpPr/>
          <p:nvPr/>
        </p:nvSpPr>
        <p:spPr>
          <a:xfrm>
            <a:off x="5847202" y="981425"/>
            <a:ext cx="2689800" cy="402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과제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2" name="Google Shape;632;p106"/>
          <p:cNvSpPr/>
          <p:nvPr/>
        </p:nvSpPr>
        <p:spPr>
          <a:xfrm>
            <a:off x="1433810" y="1432071"/>
            <a:ext cx="2445000" cy="1477200"/>
          </a:xfrm>
          <a:prstGeom prst="roundRect">
            <a:avLst>
              <a:gd name="adj" fmla="val 445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빠르게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 일정을 잡고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컨설팅 받고 싶은데,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전화로만 이야기하니까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지체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되고 </a:t>
            </a:r>
            <a:r>
              <a:rPr lang="ko" sz="1100" b="1">
                <a:solidFill>
                  <a:srgbClr val="1890FF"/>
                </a:solidFill>
                <a:latin typeface="Noto Sans KR"/>
                <a:ea typeface="Noto Sans KR"/>
                <a:cs typeface="Noto Sans KR"/>
                <a:sym typeface="Noto Sans KR"/>
              </a:rPr>
              <a:t>답답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하네요..”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3" name="Google Shape;633;p106"/>
          <p:cNvSpPr/>
          <p:nvPr/>
        </p:nvSpPr>
        <p:spPr>
          <a:xfrm>
            <a:off x="1433834" y="2957576"/>
            <a:ext cx="2445000" cy="709800"/>
          </a:xfrm>
          <a:prstGeom prst="roundRect">
            <a:avLst>
              <a:gd name="adj" fmla="val 445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“영업 담당자를 통해서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고객의 니즈를 파악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해 컨설팅을 진행해야해 어려움이 있어요..”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4" name="Google Shape;634;p106"/>
          <p:cNvSpPr txBox="1"/>
          <p:nvPr/>
        </p:nvSpPr>
        <p:spPr>
          <a:xfrm>
            <a:off x="425575" y="3667559"/>
            <a:ext cx="11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</a:t>
            </a:r>
            <a:endParaRPr sz="1100"/>
          </a:p>
        </p:txBody>
      </p:sp>
      <p:sp>
        <p:nvSpPr>
          <p:cNvPr id="635" name="Google Shape;635;p106"/>
          <p:cNvSpPr/>
          <p:nvPr/>
        </p:nvSpPr>
        <p:spPr>
          <a:xfrm>
            <a:off x="1433834" y="3716104"/>
            <a:ext cx="2445000" cy="709800"/>
          </a:xfrm>
          <a:prstGeom prst="roundRect">
            <a:avLst>
              <a:gd name="adj" fmla="val 445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“전화나 이메일을 통해서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컨설팅 요청이 오다보니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B37FEB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고객을 관리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하기 어려워요..”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6" name="Google Shape;636;p106"/>
          <p:cNvSpPr/>
          <p:nvPr/>
        </p:nvSpPr>
        <p:spPr>
          <a:xfrm>
            <a:off x="3928665" y="1432075"/>
            <a:ext cx="1868100" cy="455700"/>
          </a:xfrm>
          <a:prstGeom prst="roundRect">
            <a:avLst>
              <a:gd name="adj" fmla="val 12634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요청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7" name="Google Shape;637;p106"/>
          <p:cNvSpPr/>
          <p:nvPr/>
        </p:nvSpPr>
        <p:spPr>
          <a:xfrm>
            <a:off x="3928665" y="194272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일정 관리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8" name="Google Shape;638;p106"/>
          <p:cNvSpPr/>
          <p:nvPr/>
        </p:nvSpPr>
        <p:spPr>
          <a:xfrm>
            <a:off x="3928665" y="245337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처리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9" name="Google Shape;639;p106"/>
          <p:cNvSpPr/>
          <p:nvPr/>
        </p:nvSpPr>
        <p:spPr>
          <a:xfrm>
            <a:off x="3928665" y="2964014"/>
            <a:ext cx="1868100" cy="455700"/>
          </a:xfrm>
          <a:prstGeom prst="roundRect">
            <a:avLst>
              <a:gd name="adj" fmla="val 12634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관리 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0" name="Google Shape;640;p106"/>
          <p:cNvSpPr/>
          <p:nvPr/>
        </p:nvSpPr>
        <p:spPr>
          <a:xfrm>
            <a:off x="3928665" y="3474664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일정 관리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1" name="Google Shape;641;p106"/>
          <p:cNvSpPr/>
          <p:nvPr/>
        </p:nvSpPr>
        <p:spPr>
          <a:xfrm>
            <a:off x="3928665" y="3985315"/>
            <a:ext cx="1868100" cy="455700"/>
          </a:xfrm>
          <a:prstGeom prst="roundRect">
            <a:avLst>
              <a:gd name="adj" fmla="val 14490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니즈 파악</a:t>
            </a:r>
            <a:endParaRPr sz="1100"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2" name="Google Shape;642;p106"/>
          <p:cNvSpPr/>
          <p:nvPr/>
        </p:nvSpPr>
        <p:spPr>
          <a:xfrm>
            <a:off x="5846812" y="1432100"/>
            <a:ext cx="2689800" cy="947400"/>
          </a:xfrm>
          <a:prstGeom prst="roundRect">
            <a:avLst>
              <a:gd name="adj" fmla="val 8678"/>
            </a:avLst>
          </a:pr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맞춤형 컨설팅을 위한 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체크리스트</a:t>
            </a:r>
            <a:endParaRPr sz="16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3" name="Google Shape;643;p106"/>
          <p:cNvSpPr/>
          <p:nvPr/>
        </p:nvSpPr>
        <p:spPr>
          <a:xfrm>
            <a:off x="5846812" y="2455518"/>
            <a:ext cx="2689800" cy="947400"/>
          </a:xfrm>
          <a:prstGeom prst="roundRect">
            <a:avLst>
              <a:gd name="adj" fmla="val 960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신속한 요청 처리를 위한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5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일정 관리</a:t>
            </a:r>
            <a:endParaRPr sz="16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4" name="Google Shape;644;p106"/>
          <p:cNvSpPr/>
          <p:nvPr/>
        </p:nvSpPr>
        <p:spPr>
          <a:xfrm>
            <a:off x="5846812" y="3478946"/>
            <a:ext cx="2689800" cy="947400"/>
          </a:xfrm>
          <a:prstGeom prst="roundRect">
            <a:avLst>
              <a:gd name="adj" fmla="val 8678"/>
            </a:avLst>
          </a:pr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한 눈에 볼 수 있는</a:t>
            </a:r>
            <a:endParaRPr sz="12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이력 관리</a:t>
            </a:r>
            <a:endParaRPr sz="17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5" name="Google Shape;645;p106"/>
          <p:cNvSpPr/>
          <p:nvPr/>
        </p:nvSpPr>
        <p:spPr>
          <a:xfrm>
            <a:off x="612118" y="981663"/>
            <a:ext cx="771900" cy="4020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구분</a:t>
            </a:r>
            <a:endParaRPr sz="1100"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7"/>
          <p:cNvSpPr/>
          <p:nvPr/>
        </p:nvSpPr>
        <p:spPr>
          <a:xfrm>
            <a:off x="2775650" y="2727700"/>
            <a:ext cx="5716800" cy="1892700"/>
          </a:xfrm>
          <a:prstGeom prst="roundRect">
            <a:avLst>
              <a:gd name="adj" fmla="val 4889"/>
            </a:avLst>
          </a:prstGeom>
          <a:solidFill>
            <a:srgbClr val="B37FEB">
              <a:alpha val="10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1" name="Google Shape;651;p107"/>
          <p:cNvSpPr/>
          <p:nvPr/>
        </p:nvSpPr>
        <p:spPr>
          <a:xfrm>
            <a:off x="2775650" y="741950"/>
            <a:ext cx="5716800" cy="1892700"/>
          </a:xfrm>
          <a:prstGeom prst="roundRect">
            <a:avLst>
              <a:gd name="adj" fmla="val 4889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2" name="Google Shape;652;p107"/>
          <p:cNvSpPr/>
          <p:nvPr/>
        </p:nvSpPr>
        <p:spPr>
          <a:xfrm flipH="1">
            <a:off x="986268" y="1691913"/>
            <a:ext cx="1430795" cy="547540"/>
          </a:xfrm>
          <a:custGeom>
            <a:avLst/>
            <a:gdLst/>
            <a:ahLst/>
            <a:cxnLst/>
            <a:rect l="l" t="t" r="r" b="b"/>
            <a:pathLst>
              <a:path w="45973" h="18156" extrusionOk="0">
                <a:moveTo>
                  <a:pt x="1" y="0"/>
                </a:moveTo>
                <a:lnTo>
                  <a:pt x="1" y="18156"/>
                </a:lnTo>
                <a:lnTo>
                  <a:pt x="45972" y="18156"/>
                </a:lnTo>
                <a:lnTo>
                  <a:pt x="45972" y="0"/>
                </a:lnTo>
                <a:close/>
              </a:path>
            </a:pathLst>
          </a:cu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890FF"/>
              </a:solidFill>
            </a:endParaRPr>
          </a:p>
        </p:txBody>
      </p:sp>
      <p:sp>
        <p:nvSpPr>
          <p:cNvPr id="653" name="Google Shape;653;p107"/>
          <p:cNvSpPr/>
          <p:nvPr/>
        </p:nvSpPr>
        <p:spPr>
          <a:xfrm flipH="1">
            <a:off x="551842" y="2589484"/>
            <a:ext cx="1865221" cy="547570"/>
          </a:xfrm>
          <a:custGeom>
            <a:avLst/>
            <a:gdLst/>
            <a:ahLst/>
            <a:cxnLst/>
            <a:rect l="l" t="t" r="r" b="b"/>
            <a:pathLst>
              <a:path w="60796" h="18157" extrusionOk="0">
                <a:moveTo>
                  <a:pt x="0" y="1"/>
                </a:moveTo>
                <a:lnTo>
                  <a:pt x="0" y="18156"/>
                </a:lnTo>
                <a:lnTo>
                  <a:pt x="60796" y="18156"/>
                </a:lnTo>
                <a:lnTo>
                  <a:pt x="60796" y="1"/>
                </a:lnTo>
                <a:close/>
              </a:path>
            </a:pathLst>
          </a:cu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07"/>
          <p:cNvSpPr/>
          <p:nvPr/>
        </p:nvSpPr>
        <p:spPr>
          <a:xfrm flipH="1">
            <a:off x="1047494" y="1691867"/>
            <a:ext cx="313457" cy="547540"/>
          </a:xfrm>
          <a:custGeom>
            <a:avLst/>
            <a:gdLst/>
            <a:ahLst/>
            <a:cxnLst/>
            <a:rect l="l" t="t" r="r" b="b"/>
            <a:pathLst>
              <a:path w="10394" h="18156" extrusionOk="0">
                <a:moveTo>
                  <a:pt x="3660" y="0"/>
                </a:moveTo>
                <a:cubicBezTo>
                  <a:pt x="1279" y="5051"/>
                  <a:pt x="19" y="10605"/>
                  <a:pt x="14" y="16353"/>
                </a:cubicBezTo>
                <a:cubicBezTo>
                  <a:pt x="11" y="16529"/>
                  <a:pt x="0" y="17161"/>
                  <a:pt x="51" y="18156"/>
                </a:cubicBezTo>
                <a:lnTo>
                  <a:pt x="10393" y="18156"/>
                </a:lnTo>
                <a:lnTo>
                  <a:pt x="10393" y="0"/>
                </a:lnTo>
                <a:close/>
              </a:path>
            </a:pathLst>
          </a:cu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07"/>
          <p:cNvSpPr/>
          <p:nvPr/>
        </p:nvSpPr>
        <p:spPr>
          <a:xfrm flipH="1">
            <a:off x="570795" y="2589413"/>
            <a:ext cx="727459" cy="547570"/>
          </a:xfrm>
          <a:custGeom>
            <a:avLst/>
            <a:gdLst/>
            <a:ahLst/>
            <a:cxnLst/>
            <a:rect l="l" t="t" r="r" b="b"/>
            <a:pathLst>
              <a:path w="24122" h="18157" extrusionOk="0">
                <a:moveTo>
                  <a:pt x="0" y="1"/>
                </a:moveTo>
                <a:cubicBezTo>
                  <a:pt x="1532" y="5312"/>
                  <a:pt x="4200" y="11690"/>
                  <a:pt x="8823" y="18156"/>
                </a:cubicBezTo>
                <a:lnTo>
                  <a:pt x="24122" y="18156"/>
                </a:lnTo>
                <a:lnTo>
                  <a:pt x="24122" y="1"/>
                </a:lnTo>
                <a:close/>
              </a:path>
            </a:pathLst>
          </a:cu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07"/>
          <p:cNvSpPr/>
          <p:nvPr/>
        </p:nvSpPr>
        <p:spPr>
          <a:xfrm flipH="1">
            <a:off x="-28466" y="4240503"/>
            <a:ext cx="459842" cy="353084"/>
          </a:xfrm>
          <a:custGeom>
            <a:avLst/>
            <a:gdLst/>
            <a:ahLst/>
            <a:cxnLst/>
            <a:rect l="l" t="t" r="r" b="b"/>
            <a:pathLst>
              <a:path w="15248" h="11708" extrusionOk="0">
                <a:moveTo>
                  <a:pt x="1" y="0"/>
                </a:moveTo>
                <a:lnTo>
                  <a:pt x="1" y="4083"/>
                </a:lnTo>
                <a:cubicBezTo>
                  <a:pt x="1" y="8276"/>
                  <a:pt x="3430" y="11707"/>
                  <a:pt x="7623" y="11707"/>
                </a:cubicBezTo>
                <a:cubicBezTo>
                  <a:pt x="11816" y="11707"/>
                  <a:pt x="15247" y="8276"/>
                  <a:pt x="15247" y="4083"/>
                </a:cubicBezTo>
                <a:lnTo>
                  <a:pt x="15247" y="0"/>
                </a:ln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7"/>
          <p:cNvSpPr/>
          <p:nvPr/>
        </p:nvSpPr>
        <p:spPr>
          <a:xfrm flipH="1">
            <a:off x="-137786" y="4128710"/>
            <a:ext cx="678483" cy="371661"/>
          </a:xfrm>
          <a:custGeom>
            <a:avLst/>
            <a:gdLst/>
            <a:ahLst/>
            <a:cxnLst/>
            <a:rect l="l" t="t" r="r" b="b"/>
            <a:pathLst>
              <a:path w="22498" h="12324" extrusionOk="0">
                <a:moveTo>
                  <a:pt x="1" y="0"/>
                </a:moveTo>
                <a:lnTo>
                  <a:pt x="1" y="2864"/>
                </a:lnTo>
                <a:cubicBezTo>
                  <a:pt x="1" y="8528"/>
                  <a:pt x="10476" y="12324"/>
                  <a:pt x="11248" y="12324"/>
                </a:cubicBezTo>
                <a:cubicBezTo>
                  <a:pt x="12022" y="12324"/>
                  <a:pt x="22498" y="7684"/>
                  <a:pt x="22498" y="2864"/>
                </a:cubicBezTo>
                <a:lnTo>
                  <a:pt x="22498" y="0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07"/>
          <p:cNvSpPr/>
          <p:nvPr/>
        </p:nvSpPr>
        <p:spPr>
          <a:xfrm flipH="1">
            <a:off x="360433" y="3483808"/>
            <a:ext cx="2050649" cy="557371"/>
          </a:xfrm>
          <a:custGeom>
            <a:avLst/>
            <a:gdLst/>
            <a:ahLst/>
            <a:cxnLst/>
            <a:rect l="l" t="t" r="r" b="b"/>
            <a:pathLst>
              <a:path w="60796" h="18482" extrusionOk="0">
                <a:moveTo>
                  <a:pt x="1" y="0"/>
                </a:moveTo>
                <a:lnTo>
                  <a:pt x="1" y="18482"/>
                </a:lnTo>
                <a:lnTo>
                  <a:pt x="60796" y="18482"/>
                </a:lnTo>
                <a:lnTo>
                  <a:pt x="60796" y="0"/>
                </a:lnTo>
                <a:close/>
              </a:path>
            </a:pathLst>
          </a:cu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07"/>
          <p:cNvSpPr/>
          <p:nvPr/>
        </p:nvSpPr>
        <p:spPr>
          <a:xfrm flipH="1">
            <a:off x="360687" y="3483732"/>
            <a:ext cx="378718" cy="557371"/>
          </a:xfrm>
          <a:custGeom>
            <a:avLst/>
            <a:gdLst/>
            <a:ahLst/>
            <a:cxnLst/>
            <a:rect l="l" t="t" r="r" b="b"/>
            <a:pathLst>
              <a:path w="12558" h="18482" extrusionOk="0">
                <a:moveTo>
                  <a:pt x="0" y="0"/>
                </a:moveTo>
                <a:cubicBezTo>
                  <a:pt x="938" y="1387"/>
                  <a:pt x="1707" y="2855"/>
                  <a:pt x="2285" y="4397"/>
                </a:cubicBezTo>
                <a:cubicBezTo>
                  <a:pt x="2664" y="5405"/>
                  <a:pt x="2891" y="6523"/>
                  <a:pt x="2895" y="7390"/>
                </a:cubicBezTo>
                <a:lnTo>
                  <a:pt x="2895" y="7500"/>
                </a:lnTo>
                <a:cubicBezTo>
                  <a:pt x="2898" y="8835"/>
                  <a:pt x="2904" y="10288"/>
                  <a:pt x="3541" y="11586"/>
                </a:cubicBezTo>
                <a:cubicBezTo>
                  <a:pt x="3270" y="12572"/>
                  <a:pt x="3473" y="13627"/>
                  <a:pt x="4092" y="14441"/>
                </a:cubicBezTo>
                <a:cubicBezTo>
                  <a:pt x="3202" y="15613"/>
                  <a:pt x="3202" y="17235"/>
                  <a:pt x="4092" y="18407"/>
                </a:cubicBezTo>
                <a:cubicBezTo>
                  <a:pt x="4072" y="18431"/>
                  <a:pt x="4057" y="18457"/>
                  <a:pt x="4039" y="18482"/>
                </a:cubicBezTo>
                <a:lnTo>
                  <a:pt x="12558" y="18482"/>
                </a:lnTo>
                <a:lnTo>
                  <a:pt x="12558" y="0"/>
                </a:lnTo>
                <a:close/>
              </a:path>
            </a:pathLst>
          </a:cu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7"/>
          <p:cNvSpPr/>
          <p:nvPr/>
        </p:nvSpPr>
        <p:spPr>
          <a:xfrm flipH="1">
            <a:off x="-137786" y="4169422"/>
            <a:ext cx="678483" cy="330948"/>
          </a:xfrm>
          <a:custGeom>
            <a:avLst/>
            <a:gdLst/>
            <a:ahLst/>
            <a:cxnLst/>
            <a:rect l="l" t="t" r="r" b="b"/>
            <a:pathLst>
              <a:path w="22498" h="10974" extrusionOk="0">
                <a:moveTo>
                  <a:pt x="1" y="1"/>
                </a:moveTo>
                <a:lnTo>
                  <a:pt x="1" y="1514"/>
                </a:lnTo>
                <a:cubicBezTo>
                  <a:pt x="1" y="7178"/>
                  <a:pt x="10476" y="10974"/>
                  <a:pt x="11248" y="10974"/>
                </a:cubicBezTo>
                <a:cubicBezTo>
                  <a:pt x="12022" y="10974"/>
                  <a:pt x="22498" y="6335"/>
                  <a:pt x="22498" y="1514"/>
                </a:cubicBezTo>
                <a:lnTo>
                  <a:pt x="22498" y="1"/>
                </a:lnTo>
                <a:cubicBezTo>
                  <a:pt x="22498" y="4821"/>
                  <a:pt x="12022" y="9459"/>
                  <a:pt x="11248" y="9459"/>
                </a:cubicBezTo>
                <a:cubicBezTo>
                  <a:pt x="10476" y="9459"/>
                  <a:pt x="1" y="5665"/>
                  <a:pt x="1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07"/>
          <p:cNvSpPr/>
          <p:nvPr/>
        </p:nvSpPr>
        <p:spPr>
          <a:xfrm flipH="1">
            <a:off x="-134891" y="4238815"/>
            <a:ext cx="673327" cy="60134"/>
          </a:xfrm>
          <a:custGeom>
            <a:avLst/>
            <a:gdLst/>
            <a:ahLst/>
            <a:cxnLst/>
            <a:rect l="l" t="t" r="r" b="b"/>
            <a:pathLst>
              <a:path w="22327" h="1994" extrusionOk="0">
                <a:moveTo>
                  <a:pt x="52" y="1"/>
                </a:moveTo>
                <a:cubicBezTo>
                  <a:pt x="34" y="1"/>
                  <a:pt x="18" y="4"/>
                  <a:pt x="1" y="4"/>
                </a:cubicBezTo>
                <a:cubicBezTo>
                  <a:pt x="122" y="701"/>
                  <a:pt x="392" y="1367"/>
                  <a:pt x="778" y="1994"/>
                </a:cubicBezTo>
                <a:lnTo>
                  <a:pt x="21362" y="1994"/>
                </a:lnTo>
                <a:cubicBezTo>
                  <a:pt x="21834" y="1347"/>
                  <a:pt x="22173" y="680"/>
                  <a:pt x="22326" y="2"/>
                </a:cubicBezTo>
                <a:cubicBezTo>
                  <a:pt x="22316" y="2"/>
                  <a:pt x="22307" y="1"/>
                  <a:pt x="22297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07"/>
          <p:cNvSpPr/>
          <p:nvPr/>
        </p:nvSpPr>
        <p:spPr>
          <a:xfrm flipH="1">
            <a:off x="-889522" y="1096137"/>
            <a:ext cx="2181925" cy="2784171"/>
          </a:xfrm>
          <a:custGeom>
            <a:avLst/>
            <a:gdLst/>
            <a:ahLst/>
            <a:cxnLst/>
            <a:rect l="l" t="t" r="r" b="b"/>
            <a:pathLst>
              <a:path w="72351" h="92321" extrusionOk="0">
                <a:moveTo>
                  <a:pt x="36174" y="1"/>
                </a:moveTo>
                <a:cubicBezTo>
                  <a:pt x="16216" y="1"/>
                  <a:pt x="37" y="16180"/>
                  <a:pt x="37" y="36140"/>
                </a:cubicBezTo>
                <a:cubicBezTo>
                  <a:pt x="37" y="36140"/>
                  <a:pt x="0" y="37141"/>
                  <a:pt x="140" y="38891"/>
                </a:cubicBezTo>
                <a:cubicBezTo>
                  <a:pt x="143" y="38928"/>
                  <a:pt x="147" y="38965"/>
                  <a:pt x="149" y="39003"/>
                </a:cubicBezTo>
                <a:cubicBezTo>
                  <a:pt x="164" y="39192"/>
                  <a:pt x="182" y="39386"/>
                  <a:pt x="201" y="39590"/>
                </a:cubicBezTo>
                <a:cubicBezTo>
                  <a:pt x="222" y="39817"/>
                  <a:pt x="246" y="40044"/>
                  <a:pt x="273" y="40271"/>
                </a:cubicBezTo>
                <a:cubicBezTo>
                  <a:pt x="281" y="40354"/>
                  <a:pt x="292" y="40436"/>
                  <a:pt x="301" y="40521"/>
                </a:cubicBezTo>
                <a:cubicBezTo>
                  <a:pt x="313" y="40621"/>
                  <a:pt x="325" y="40722"/>
                  <a:pt x="337" y="40822"/>
                </a:cubicBezTo>
                <a:cubicBezTo>
                  <a:pt x="1211" y="47845"/>
                  <a:pt x="4544" y="61615"/>
                  <a:pt x="17111" y="74112"/>
                </a:cubicBezTo>
                <a:cubicBezTo>
                  <a:pt x="19581" y="76568"/>
                  <a:pt x="21548" y="79501"/>
                  <a:pt x="22771" y="82763"/>
                </a:cubicBezTo>
                <a:cubicBezTo>
                  <a:pt x="23307" y="84192"/>
                  <a:pt x="23522" y="85567"/>
                  <a:pt x="23526" y="86552"/>
                </a:cubicBezTo>
                <a:cubicBezTo>
                  <a:pt x="23540" y="90527"/>
                  <a:pt x="23421" y="92321"/>
                  <a:pt x="36174" y="92321"/>
                </a:cubicBezTo>
                <a:cubicBezTo>
                  <a:pt x="48929" y="92321"/>
                  <a:pt x="48811" y="90527"/>
                  <a:pt x="48825" y="86552"/>
                </a:cubicBezTo>
                <a:cubicBezTo>
                  <a:pt x="48828" y="85567"/>
                  <a:pt x="49043" y="84192"/>
                  <a:pt x="49579" y="82763"/>
                </a:cubicBezTo>
                <a:cubicBezTo>
                  <a:pt x="50802" y="79501"/>
                  <a:pt x="52769" y="76568"/>
                  <a:pt x="55240" y="74112"/>
                </a:cubicBezTo>
                <a:cubicBezTo>
                  <a:pt x="67806" y="61615"/>
                  <a:pt x="71138" y="47845"/>
                  <a:pt x="72011" y="40822"/>
                </a:cubicBezTo>
                <a:cubicBezTo>
                  <a:pt x="72025" y="40722"/>
                  <a:pt x="72038" y="40621"/>
                  <a:pt x="72050" y="40521"/>
                </a:cubicBezTo>
                <a:cubicBezTo>
                  <a:pt x="72059" y="40436"/>
                  <a:pt x="72069" y="40354"/>
                  <a:pt x="72078" y="40271"/>
                </a:cubicBezTo>
                <a:cubicBezTo>
                  <a:pt x="72104" y="40044"/>
                  <a:pt x="72127" y="39817"/>
                  <a:pt x="72149" y="39590"/>
                </a:cubicBezTo>
                <a:cubicBezTo>
                  <a:pt x="72169" y="39386"/>
                  <a:pt x="72186" y="39192"/>
                  <a:pt x="72202" y="39003"/>
                </a:cubicBezTo>
                <a:cubicBezTo>
                  <a:pt x="72205" y="38966"/>
                  <a:pt x="72207" y="38928"/>
                  <a:pt x="72211" y="38891"/>
                </a:cubicBezTo>
                <a:cubicBezTo>
                  <a:pt x="72350" y="37141"/>
                  <a:pt x="72314" y="36140"/>
                  <a:pt x="72314" y="36140"/>
                </a:cubicBezTo>
                <a:cubicBezTo>
                  <a:pt x="72314" y="16180"/>
                  <a:pt x="56134" y="1"/>
                  <a:pt x="36174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07"/>
          <p:cNvSpPr/>
          <p:nvPr/>
        </p:nvSpPr>
        <p:spPr>
          <a:xfrm flipH="1">
            <a:off x="-56693" y="2988999"/>
            <a:ext cx="516296" cy="840369"/>
          </a:xfrm>
          <a:custGeom>
            <a:avLst/>
            <a:gdLst/>
            <a:ahLst/>
            <a:cxnLst/>
            <a:rect l="l" t="t" r="r" b="b"/>
            <a:pathLst>
              <a:path w="17120" h="27866" extrusionOk="0">
                <a:moveTo>
                  <a:pt x="1" y="0"/>
                </a:moveTo>
                <a:lnTo>
                  <a:pt x="4920" y="27866"/>
                </a:lnTo>
                <a:lnTo>
                  <a:pt x="12200" y="27866"/>
                </a:lnTo>
                <a:lnTo>
                  <a:pt x="17120" y="0"/>
                </a:lnTo>
                <a:close/>
              </a:path>
            </a:pathLst>
          </a:custGeom>
          <a:solidFill>
            <a:srgbClr val="ED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7"/>
          <p:cNvSpPr/>
          <p:nvPr/>
        </p:nvSpPr>
        <p:spPr>
          <a:xfrm flipH="1">
            <a:off x="-56693" y="2988999"/>
            <a:ext cx="516296" cy="720523"/>
          </a:xfrm>
          <a:custGeom>
            <a:avLst/>
            <a:gdLst/>
            <a:ahLst/>
            <a:cxnLst/>
            <a:rect l="l" t="t" r="r" b="b"/>
            <a:pathLst>
              <a:path w="17120" h="23892" extrusionOk="0">
                <a:moveTo>
                  <a:pt x="1" y="0"/>
                </a:moveTo>
                <a:lnTo>
                  <a:pt x="4218" y="23891"/>
                </a:lnTo>
                <a:lnTo>
                  <a:pt x="12902" y="23891"/>
                </a:lnTo>
                <a:lnTo>
                  <a:pt x="17120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07"/>
          <p:cNvSpPr/>
          <p:nvPr/>
        </p:nvSpPr>
        <p:spPr>
          <a:xfrm flipH="1">
            <a:off x="86073" y="3797671"/>
            <a:ext cx="230735" cy="31696"/>
          </a:xfrm>
          <a:custGeom>
            <a:avLst/>
            <a:gdLst/>
            <a:ahLst/>
            <a:cxnLst/>
            <a:rect l="l" t="t" r="r" b="b"/>
            <a:pathLst>
              <a:path w="7651" h="1051" extrusionOk="0">
                <a:moveTo>
                  <a:pt x="0" y="1"/>
                </a:moveTo>
                <a:lnTo>
                  <a:pt x="185" y="1051"/>
                </a:lnTo>
                <a:lnTo>
                  <a:pt x="7465" y="1051"/>
                </a:lnTo>
                <a:lnTo>
                  <a:pt x="7650" y="1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07"/>
          <p:cNvSpPr/>
          <p:nvPr/>
        </p:nvSpPr>
        <p:spPr>
          <a:xfrm flipH="1">
            <a:off x="-137786" y="4089445"/>
            <a:ext cx="678483" cy="128803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7"/>
          <p:cNvSpPr/>
          <p:nvPr/>
        </p:nvSpPr>
        <p:spPr>
          <a:xfrm flipH="1">
            <a:off x="-137786" y="4105519"/>
            <a:ext cx="678483" cy="60194"/>
          </a:xfrm>
          <a:custGeom>
            <a:avLst/>
            <a:gdLst/>
            <a:ahLst/>
            <a:cxnLst/>
            <a:rect l="l" t="t" r="r" b="b"/>
            <a:pathLst>
              <a:path w="22498" h="1996" extrusionOk="0">
                <a:moveTo>
                  <a:pt x="22185" y="1"/>
                </a:moveTo>
                <a:lnTo>
                  <a:pt x="314" y="2"/>
                </a:lnTo>
                <a:cubicBezTo>
                  <a:pt x="113" y="247"/>
                  <a:pt x="3" y="556"/>
                  <a:pt x="1" y="874"/>
                </a:cubicBezTo>
                <a:lnTo>
                  <a:pt x="1" y="1880"/>
                </a:lnTo>
                <a:cubicBezTo>
                  <a:pt x="1" y="1915"/>
                  <a:pt x="8" y="1948"/>
                  <a:pt x="11" y="1983"/>
                </a:cubicBezTo>
                <a:cubicBezTo>
                  <a:pt x="48" y="1990"/>
                  <a:pt x="88" y="1994"/>
                  <a:pt x="127" y="1996"/>
                </a:cubicBezTo>
                <a:lnTo>
                  <a:pt x="22372" y="1996"/>
                </a:lnTo>
                <a:cubicBezTo>
                  <a:pt x="22410" y="1994"/>
                  <a:pt x="22449" y="1990"/>
                  <a:pt x="22487" y="1983"/>
                </a:cubicBezTo>
                <a:cubicBezTo>
                  <a:pt x="22491" y="1948"/>
                  <a:pt x="22498" y="1915"/>
                  <a:pt x="22498" y="1880"/>
                </a:cubicBezTo>
                <a:lnTo>
                  <a:pt x="22498" y="872"/>
                </a:lnTo>
                <a:cubicBezTo>
                  <a:pt x="22496" y="554"/>
                  <a:pt x="22386" y="247"/>
                  <a:pt x="22185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07"/>
          <p:cNvSpPr/>
          <p:nvPr/>
        </p:nvSpPr>
        <p:spPr>
          <a:xfrm flipH="1">
            <a:off x="-164084" y="4188120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46" y="1"/>
                </a:moveTo>
                <a:cubicBezTo>
                  <a:pt x="19" y="1"/>
                  <a:pt x="0" y="22"/>
                  <a:pt x="0" y="46"/>
                </a:cubicBezTo>
                <a:lnTo>
                  <a:pt x="0" y="1951"/>
                </a:lnTo>
                <a:cubicBezTo>
                  <a:pt x="0" y="1975"/>
                  <a:pt x="19" y="1996"/>
                  <a:pt x="46" y="1996"/>
                </a:cubicBezTo>
                <a:lnTo>
                  <a:pt x="24195" y="1996"/>
                </a:lnTo>
                <a:cubicBezTo>
                  <a:pt x="24219" y="1996"/>
                  <a:pt x="24240" y="1975"/>
                  <a:pt x="24240" y="1951"/>
                </a:cubicBezTo>
                <a:lnTo>
                  <a:pt x="24240" y="46"/>
                </a:lnTo>
                <a:cubicBezTo>
                  <a:pt x="24240" y="22"/>
                  <a:pt x="24219" y="1"/>
                  <a:pt x="24195" y="1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7"/>
          <p:cNvSpPr/>
          <p:nvPr/>
        </p:nvSpPr>
        <p:spPr>
          <a:xfrm flipH="1">
            <a:off x="-137786" y="3979008"/>
            <a:ext cx="678483" cy="128803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1"/>
                  <a:pt x="93" y="4271"/>
                </a:cubicBezTo>
                <a:lnTo>
                  <a:pt x="22405" y="4271"/>
                </a:lnTo>
                <a:cubicBezTo>
                  <a:pt x="22456" y="4271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07"/>
          <p:cNvSpPr/>
          <p:nvPr/>
        </p:nvSpPr>
        <p:spPr>
          <a:xfrm flipH="1">
            <a:off x="-137786" y="3985914"/>
            <a:ext cx="678483" cy="60194"/>
          </a:xfrm>
          <a:custGeom>
            <a:avLst/>
            <a:gdLst/>
            <a:ahLst/>
            <a:cxnLst/>
            <a:rect l="l" t="t" r="r" b="b"/>
            <a:pathLst>
              <a:path w="22498" h="1996" extrusionOk="0">
                <a:moveTo>
                  <a:pt x="642" y="1"/>
                </a:moveTo>
                <a:cubicBezTo>
                  <a:pt x="242" y="259"/>
                  <a:pt x="1" y="701"/>
                  <a:pt x="1" y="1177"/>
                </a:cubicBezTo>
                <a:lnTo>
                  <a:pt x="1" y="1984"/>
                </a:lnTo>
                <a:cubicBezTo>
                  <a:pt x="41" y="1991"/>
                  <a:pt x="83" y="1994"/>
                  <a:pt x="127" y="1996"/>
                </a:cubicBezTo>
                <a:lnTo>
                  <a:pt x="22372" y="1996"/>
                </a:lnTo>
                <a:cubicBezTo>
                  <a:pt x="22414" y="1994"/>
                  <a:pt x="22456" y="1991"/>
                  <a:pt x="22498" y="1984"/>
                </a:cubicBezTo>
                <a:lnTo>
                  <a:pt x="22498" y="1177"/>
                </a:lnTo>
                <a:cubicBezTo>
                  <a:pt x="22496" y="701"/>
                  <a:pt x="22255" y="259"/>
                  <a:pt x="21856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07"/>
          <p:cNvSpPr/>
          <p:nvPr/>
        </p:nvSpPr>
        <p:spPr>
          <a:xfrm flipH="1">
            <a:off x="-164084" y="4068546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7"/>
                  <a:pt x="0" y="998"/>
                </a:cubicBezTo>
                <a:cubicBezTo>
                  <a:pt x="2" y="1548"/>
                  <a:pt x="447" y="1993"/>
                  <a:pt x="998" y="1995"/>
                </a:cubicBezTo>
                <a:lnTo>
                  <a:pt x="23243" y="1995"/>
                </a:lnTo>
                <a:cubicBezTo>
                  <a:pt x="23793" y="1993"/>
                  <a:pt x="24239" y="1548"/>
                  <a:pt x="24240" y="998"/>
                </a:cubicBezTo>
                <a:cubicBezTo>
                  <a:pt x="24239" y="447"/>
                  <a:pt x="23793" y="2"/>
                  <a:pt x="23243" y="0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7"/>
          <p:cNvSpPr/>
          <p:nvPr/>
        </p:nvSpPr>
        <p:spPr>
          <a:xfrm flipH="1">
            <a:off x="-137786" y="3850266"/>
            <a:ext cx="678483" cy="128773"/>
          </a:xfrm>
          <a:custGeom>
            <a:avLst/>
            <a:gdLst/>
            <a:ahLst/>
            <a:cxnLst/>
            <a:rect l="l" t="t" r="r" b="b"/>
            <a:pathLst>
              <a:path w="22498" h="4270" extrusionOk="0">
                <a:moveTo>
                  <a:pt x="93" y="0"/>
                </a:moveTo>
                <a:cubicBezTo>
                  <a:pt x="43" y="0"/>
                  <a:pt x="1" y="42"/>
                  <a:pt x="1" y="94"/>
                </a:cubicBezTo>
                <a:lnTo>
                  <a:pt x="1" y="4176"/>
                </a:lnTo>
                <a:cubicBezTo>
                  <a:pt x="1" y="4228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8"/>
                  <a:pt x="22498" y="4176"/>
                </a:cubicBezTo>
                <a:lnTo>
                  <a:pt x="22498" y="94"/>
                </a:lnTo>
                <a:cubicBezTo>
                  <a:pt x="22498" y="42"/>
                  <a:pt x="22456" y="0"/>
                  <a:pt x="22405" y="0"/>
                </a:cubicBez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07"/>
          <p:cNvSpPr/>
          <p:nvPr/>
        </p:nvSpPr>
        <p:spPr>
          <a:xfrm flipH="1">
            <a:off x="-137786" y="3866310"/>
            <a:ext cx="678483" cy="60225"/>
          </a:xfrm>
          <a:custGeom>
            <a:avLst/>
            <a:gdLst/>
            <a:ahLst/>
            <a:cxnLst/>
            <a:rect l="l" t="t" r="r" b="b"/>
            <a:pathLst>
              <a:path w="22498" h="1997" extrusionOk="0">
                <a:moveTo>
                  <a:pt x="314" y="1"/>
                </a:moveTo>
                <a:cubicBezTo>
                  <a:pt x="113" y="247"/>
                  <a:pt x="3" y="555"/>
                  <a:pt x="1" y="873"/>
                </a:cubicBezTo>
                <a:lnTo>
                  <a:pt x="1" y="1982"/>
                </a:lnTo>
                <a:cubicBezTo>
                  <a:pt x="41" y="1989"/>
                  <a:pt x="83" y="1994"/>
                  <a:pt x="127" y="1996"/>
                </a:cubicBezTo>
                <a:lnTo>
                  <a:pt x="22372" y="1996"/>
                </a:lnTo>
                <a:cubicBezTo>
                  <a:pt x="22414" y="1994"/>
                  <a:pt x="22456" y="1989"/>
                  <a:pt x="22498" y="1982"/>
                </a:cubicBezTo>
                <a:lnTo>
                  <a:pt x="22498" y="873"/>
                </a:lnTo>
                <a:cubicBezTo>
                  <a:pt x="22496" y="555"/>
                  <a:pt x="22386" y="247"/>
                  <a:pt x="22185" y="1"/>
                </a:cubicBezTo>
                <a:close/>
              </a:path>
            </a:pathLst>
          </a:custGeom>
          <a:solidFill>
            <a:srgbClr val="D6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07"/>
          <p:cNvSpPr/>
          <p:nvPr/>
        </p:nvSpPr>
        <p:spPr>
          <a:xfrm flipH="1">
            <a:off x="-164084" y="3829337"/>
            <a:ext cx="731048" cy="60134"/>
          </a:xfrm>
          <a:custGeom>
            <a:avLst/>
            <a:gdLst/>
            <a:ahLst/>
            <a:cxnLst/>
            <a:rect l="l" t="t" r="r" b="b"/>
            <a:pathLst>
              <a:path w="24241" h="1994" extrusionOk="0">
                <a:moveTo>
                  <a:pt x="998" y="1"/>
                </a:moveTo>
                <a:cubicBezTo>
                  <a:pt x="447" y="2"/>
                  <a:pt x="2" y="448"/>
                  <a:pt x="0" y="996"/>
                </a:cubicBezTo>
                <a:cubicBezTo>
                  <a:pt x="2" y="1547"/>
                  <a:pt x="447" y="1992"/>
                  <a:pt x="998" y="1994"/>
                </a:cubicBezTo>
                <a:lnTo>
                  <a:pt x="23243" y="1994"/>
                </a:lnTo>
                <a:cubicBezTo>
                  <a:pt x="23793" y="1992"/>
                  <a:pt x="24239" y="1547"/>
                  <a:pt x="24240" y="996"/>
                </a:cubicBezTo>
                <a:cubicBezTo>
                  <a:pt x="24239" y="448"/>
                  <a:pt x="23793" y="2"/>
                  <a:pt x="23243" y="1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07"/>
          <p:cNvSpPr/>
          <p:nvPr/>
        </p:nvSpPr>
        <p:spPr>
          <a:xfrm flipH="1">
            <a:off x="-742354" y="1242672"/>
            <a:ext cx="1887618" cy="2440194"/>
          </a:xfrm>
          <a:custGeom>
            <a:avLst/>
            <a:gdLst/>
            <a:ahLst/>
            <a:cxnLst/>
            <a:rect l="l" t="t" r="r" b="b"/>
            <a:pathLst>
              <a:path w="62592" h="80915" extrusionOk="0">
                <a:moveTo>
                  <a:pt x="31297" y="0"/>
                </a:moveTo>
                <a:cubicBezTo>
                  <a:pt x="14049" y="0"/>
                  <a:pt x="16" y="14032"/>
                  <a:pt x="16" y="31281"/>
                </a:cubicBezTo>
                <a:lnTo>
                  <a:pt x="16" y="31387"/>
                </a:lnTo>
                <a:lnTo>
                  <a:pt x="13" y="31445"/>
                </a:lnTo>
                <a:cubicBezTo>
                  <a:pt x="11" y="31548"/>
                  <a:pt x="1" y="32341"/>
                  <a:pt x="104" y="33646"/>
                </a:cubicBezTo>
                <a:lnTo>
                  <a:pt x="104" y="33657"/>
                </a:lnTo>
                <a:lnTo>
                  <a:pt x="104" y="33667"/>
                </a:lnTo>
                <a:lnTo>
                  <a:pt x="105" y="33683"/>
                </a:lnTo>
                <a:lnTo>
                  <a:pt x="111" y="33746"/>
                </a:lnTo>
                <a:cubicBezTo>
                  <a:pt x="125" y="33912"/>
                  <a:pt x="139" y="34083"/>
                  <a:pt x="156" y="34265"/>
                </a:cubicBezTo>
                <a:cubicBezTo>
                  <a:pt x="175" y="34469"/>
                  <a:pt x="198" y="34667"/>
                  <a:pt x="219" y="34862"/>
                </a:cubicBezTo>
                <a:lnTo>
                  <a:pt x="245" y="35093"/>
                </a:lnTo>
                <a:lnTo>
                  <a:pt x="257" y="35191"/>
                </a:lnTo>
                <a:cubicBezTo>
                  <a:pt x="264" y="35241"/>
                  <a:pt x="270" y="35290"/>
                  <a:pt x="277" y="35341"/>
                </a:cubicBezTo>
                <a:lnTo>
                  <a:pt x="278" y="35353"/>
                </a:lnTo>
                <a:lnTo>
                  <a:pt x="278" y="35364"/>
                </a:lnTo>
                <a:cubicBezTo>
                  <a:pt x="1082" y="41822"/>
                  <a:pt x="4150" y="54364"/>
                  <a:pt x="15656" y="65807"/>
                </a:cubicBezTo>
                <a:cubicBezTo>
                  <a:pt x="18711" y="68844"/>
                  <a:pt x="20993" y="72340"/>
                  <a:pt x="22440" y="76197"/>
                </a:cubicBezTo>
                <a:cubicBezTo>
                  <a:pt x="22707" y="76910"/>
                  <a:pt x="22927" y="77638"/>
                  <a:pt x="23098" y="78379"/>
                </a:cubicBezTo>
                <a:cubicBezTo>
                  <a:pt x="23441" y="79855"/>
                  <a:pt x="24733" y="80914"/>
                  <a:pt x="26250" y="80914"/>
                </a:cubicBezTo>
                <a:lnTo>
                  <a:pt x="36339" y="80914"/>
                </a:lnTo>
                <a:cubicBezTo>
                  <a:pt x="37855" y="80914"/>
                  <a:pt x="39148" y="79855"/>
                  <a:pt x="39491" y="78379"/>
                </a:cubicBezTo>
                <a:cubicBezTo>
                  <a:pt x="39662" y="77638"/>
                  <a:pt x="39882" y="76910"/>
                  <a:pt x="40149" y="76197"/>
                </a:cubicBezTo>
                <a:cubicBezTo>
                  <a:pt x="41596" y="72340"/>
                  <a:pt x="43879" y="68844"/>
                  <a:pt x="46933" y="65807"/>
                </a:cubicBezTo>
                <a:cubicBezTo>
                  <a:pt x="58441" y="54364"/>
                  <a:pt x="61509" y="41822"/>
                  <a:pt x="62312" y="35364"/>
                </a:cubicBezTo>
                <a:lnTo>
                  <a:pt x="62314" y="35351"/>
                </a:lnTo>
                <a:lnTo>
                  <a:pt x="62314" y="35341"/>
                </a:lnTo>
                <a:cubicBezTo>
                  <a:pt x="62321" y="35290"/>
                  <a:pt x="62326" y="35240"/>
                  <a:pt x="62333" y="35191"/>
                </a:cubicBezTo>
                <a:lnTo>
                  <a:pt x="62346" y="35091"/>
                </a:lnTo>
                <a:lnTo>
                  <a:pt x="62370" y="34871"/>
                </a:lnTo>
                <a:cubicBezTo>
                  <a:pt x="62393" y="34667"/>
                  <a:pt x="62414" y="34469"/>
                  <a:pt x="62433" y="34272"/>
                </a:cubicBezTo>
                <a:cubicBezTo>
                  <a:pt x="62452" y="34083"/>
                  <a:pt x="62466" y="33912"/>
                  <a:pt x="62480" y="33746"/>
                </a:cubicBezTo>
                <a:lnTo>
                  <a:pt x="62485" y="33681"/>
                </a:lnTo>
                <a:lnTo>
                  <a:pt x="62487" y="33662"/>
                </a:lnTo>
                <a:cubicBezTo>
                  <a:pt x="62592" y="32338"/>
                  <a:pt x="62581" y="31543"/>
                  <a:pt x="62580" y="31443"/>
                </a:cubicBezTo>
                <a:lnTo>
                  <a:pt x="62574" y="31345"/>
                </a:lnTo>
                <a:lnTo>
                  <a:pt x="62576" y="31281"/>
                </a:lnTo>
                <a:cubicBezTo>
                  <a:pt x="62576" y="14032"/>
                  <a:pt x="48544" y="0"/>
                  <a:pt x="31297" y="0"/>
                </a:cubicBezTo>
                <a:close/>
              </a:path>
            </a:pathLst>
          </a:custGeom>
          <a:solidFill>
            <a:srgbClr val="F3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7"/>
          <p:cNvSpPr/>
          <p:nvPr/>
        </p:nvSpPr>
        <p:spPr>
          <a:xfrm flipH="1">
            <a:off x="-164084" y="3948941"/>
            <a:ext cx="731048" cy="60194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8"/>
                  <a:pt x="0" y="998"/>
                </a:cubicBezTo>
                <a:cubicBezTo>
                  <a:pt x="2" y="1548"/>
                  <a:pt x="447" y="1994"/>
                  <a:pt x="998" y="1995"/>
                </a:cubicBezTo>
                <a:lnTo>
                  <a:pt x="23243" y="1995"/>
                </a:lnTo>
                <a:cubicBezTo>
                  <a:pt x="23793" y="1994"/>
                  <a:pt x="24239" y="1548"/>
                  <a:pt x="24240" y="998"/>
                </a:cubicBezTo>
                <a:cubicBezTo>
                  <a:pt x="24239" y="448"/>
                  <a:pt x="23793" y="2"/>
                  <a:pt x="23243" y="0"/>
                </a:cubicBezTo>
                <a:close/>
              </a:path>
            </a:pathLst>
          </a:cu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07"/>
          <p:cNvSpPr/>
          <p:nvPr/>
        </p:nvSpPr>
        <p:spPr>
          <a:xfrm flipH="1">
            <a:off x="260564" y="2104662"/>
            <a:ext cx="884700" cy="582160"/>
          </a:xfrm>
          <a:custGeom>
            <a:avLst/>
            <a:gdLst/>
            <a:ahLst/>
            <a:cxnLst/>
            <a:rect l="l" t="t" r="r" b="b"/>
            <a:pathLst>
              <a:path w="29336" h="19304" extrusionOk="0">
                <a:moveTo>
                  <a:pt x="133" y="0"/>
                </a:moveTo>
                <a:cubicBezTo>
                  <a:pt x="58" y="890"/>
                  <a:pt x="16" y="1789"/>
                  <a:pt x="16" y="2698"/>
                </a:cubicBezTo>
                <a:lnTo>
                  <a:pt x="16" y="2804"/>
                </a:lnTo>
                <a:lnTo>
                  <a:pt x="13" y="2862"/>
                </a:lnTo>
                <a:cubicBezTo>
                  <a:pt x="11" y="2965"/>
                  <a:pt x="1" y="3758"/>
                  <a:pt x="104" y="5065"/>
                </a:cubicBezTo>
                <a:lnTo>
                  <a:pt x="104" y="5075"/>
                </a:lnTo>
                <a:lnTo>
                  <a:pt x="104" y="5086"/>
                </a:lnTo>
                <a:lnTo>
                  <a:pt x="105" y="5100"/>
                </a:lnTo>
                <a:lnTo>
                  <a:pt x="111" y="5163"/>
                </a:lnTo>
                <a:cubicBezTo>
                  <a:pt x="125" y="5329"/>
                  <a:pt x="139" y="5500"/>
                  <a:pt x="156" y="5682"/>
                </a:cubicBezTo>
                <a:cubicBezTo>
                  <a:pt x="175" y="5886"/>
                  <a:pt x="198" y="6084"/>
                  <a:pt x="219" y="6279"/>
                </a:cubicBezTo>
                <a:lnTo>
                  <a:pt x="245" y="6510"/>
                </a:lnTo>
                <a:lnTo>
                  <a:pt x="257" y="6608"/>
                </a:lnTo>
                <a:cubicBezTo>
                  <a:pt x="264" y="6658"/>
                  <a:pt x="270" y="6709"/>
                  <a:pt x="277" y="6758"/>
                </a:cubicBezTo>
                <a:lnTo>
                  <a:pt x="278" y="6770"/>
                </a:lnTo>
                <a:lnTo>
                  <a:pt x="278" y="6781"/>
                </a:lnTo>
                <a:cubicBezTo>
                  <a:pt x="661" y="9843"/>
                  <a:pt x="1552" y="14272"/>
                  <a:pt x="3608" y="19303"/>
                </a:cubicBezTo>
                <a:lnTo>
                  <a:pt x="29333" y="19303"/>
                </a:lnTo>
                <a:lnTo>
                  <a:pt x="29335" y="0"/>
                </a:lnTo>
                <a:close/>
              </a:path>
            </a:pathLst>
          </a:custGeom>
          <a:solidFill>
            <a:srgbClr val="0038A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07"/>
          <p:cNvSpPr/>
          <p:nvPr/>
        </p:nvSpPr>
        <p:spPr>
          <a:xfrm flipH="1">
            <a:off x="260564" y="2805009"/>
            <a:ext cx="721790" cy="877855"/>
          </a:xfrm>
          <a:custGeom>
            <a:avLst/>
            <a:gdLst/>
            <a:ahLst/>
            <a:cxnLst/>
            <a:rect l="l" t="t" r="r" b="b"/>
            <a:pathLst>
              <a:path w="23934" h="29109" extrusionOk="0">
                <a:moveTo>
                  <a:pt x="0" y="1"/>
                </a:moveTo>
                <a:cubicBezTo>
                  <a:pt x="2303" y="4529"/>
                  <a:pt x="5584" y="9356"/>
                  <a:pt x="10256" y="14001"/>
                </a:cubicBezTo>
                <a:cubicBezTo>
                  <a:pt x="13309" y="17038"/>
                  <a:pt x="15593" y="20534"/>
                  <a:pt x="17039" y="24391"/>
                </a:cubicBezTo>
                <a:cubicBezTo>
                  <a:pt x="17307" y="25104"/>
                  <a:pt x="17527" y="25832"/>
                  <a:pt x="17698" y="26573"/>
                </a:cubicBezTo>
                <a:cubicBezTo>
                  <a:pt x="18040" y="28049"/>
                  <a:pt x="19333" y="29108"/>
                  <a:pt x="20850" y="29108"/>
                </a:cubicBezTo>
                <a:lnTo>
                  <a:pt x="23933" y="29108"/>
                </a:lnTo>
                <a:lnTo>
                  <a:pt x="23933" y="1"/>
                </a:lnTo>
                <a:close/>
              </a:path>
            </a:pathLst>
          </a:cu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07"/>
          <p:cNvSpPr/>
          <p:nvPr/>
        </p:nvSpPr>
        <p:spPr>
          <a:xfrm flipH="1">
            <a:off x="260564" y="1244602"/>
            <a:ext cx="862897" cy="741814"/>
          </a:xfrm>
          <a:custGeom>
            <a:avLst/>
            <a:gdLst/>
            <a:ahLst/>
            <a:cxnLst/>
            <a:rect l="l" t="t" r="r" b="b"/>
            <a:pathLst>
              <a:path w="28613" h="24598" extrusionOk="0">
                <a:moveTo>
                  <a:pt x="28612" y="1"/>
                </a:moveTo>
                <a:cubicBezTo>
                  <a:pt x="14512" y="876"/>
                  <a:pt x="2911" y="11138"/>
                  <a:pt x="1" y="24597"/>
                </a:cubicBezTo>
                <a:lnTo>
                  <a:pt x="28612" y="24597"/>
                </a:lnTo>
                <a:lnTo>
                  <a:pt x="28612" y="1"/>
                </a:lnTo>
                <a:close/>
              </a:path>
            </a:pathLst>
          </a:custGeom>
          <a:solidFill>
            <a:srgbClr val="1890FF">
              <a:alpha val="47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07"/>
          <p:cNvSpPr txBox="1"/>
          <p:nvPr/>
        </p:nvSpPr>
        <p:spPr>
          <a:xfrm>
            <a:off x="1223123" y="1775608"/>
            <a:ext cx="1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체크리스트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1" name="Google Shape;681;p107"/>
          <p:cNvSpPr txBox="1"/>
          <p:nvPr/>
        </p:nvSpPr>
        <p:spPr>
          <a:xfrm>
            <a:off x="474806" y="3578435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이력 관리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2" name="Google Shape;682;p107"/>
          <p:cNvSpPr txBox="1"/>
          <p:nvPr/>
        </p:nvSpPr>
        <p:spPr>
          <a:xfrm>
            <a:off x="1223123" y="2684281"/>
            <a:ext cx="1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일정 관리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83" name="Google Shape;683;p107"/>
          <p:cNvGrpSpPr/>
          <p:nvPr/>
        </p:nvGrpSpPr>
        <p:grpSpPr>
          <a:xfrm>
            <a:off x="355265" y="1492270"/>
            <a:ext cx="313476" cy="411201"/>
            <a:chOff x="-3365275" y="3253275"/>
            <a:chExt cx="222150" cy="291425"/>
          </a:xfrm>
        </p:grpSpPr>
        <p:sp>
          <p:nvSpPr>
            <p:cNvPr id="684" name="Google Shape;684;p107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07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07"/>
          <p:cNvGrpSpPr/>
          <p:nvPr/>
        </p:nvGrpSpPr>
        <p:grpSpPr>
          <a:xfrm>
            <a:off x="368671" y="2229468"/>
            <a:ext cx="332459" cy="332459"/>
            <a:chOff x="5660400" y="238125"/>
            <a:chExt cx="481825" cy="481825"/>
          </a:xfrm>
        </p:grpSpPr>
        <p:sp>
          <p:nvSpPr>
            <p:cNvPr id="687" name="Google Shape;687;p10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10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" name="Google Shape;689;p107"/>
          <p:cNvGrpSpPr/>
          <p:nvPr/>
        </p:nvGrpSpPr>
        <p:grpSpPr>
          <a:xfrm>
            <a:off x="362148" y="2887997"/>
            <a:ext cx="269289" cy="323480"/>
            <a:chOff x="-35814600" y="3202075"/>
            <a:chExt cx="242625" cy="291450"/>
          </a:xfrm>
        </p:grpSpPr>
        <p:sp>
          <p:nvSpPr>
            <p:cNvPr id="690" name="Google Shape;690;p107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07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07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07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07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07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07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107"/>
          <p:cNvSpPr/>
          <p:nvPr/>
        </p:nvSpPr>
        <p:spPr>
          <a:xfrm>
            <a:off x="4393750" y="1087175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189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8" name="Google Shape;698;p107"/>
          <p:cNvSpPr/>
          <p:nvPr/>
        </p:nvSpPr>
        <p:spPr>
          <a:xfrm>
            <a:off x="4393750" y="3751738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B37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9" name="Google Shape;699;p107"/>
          <p:cNvSpPr/>
          <p:nvPr/>
        </p:nvSpPr>
        <p:spPr>
          <a:xfrm>
            <a:off x="3037538" y="2433677"/>
            <a:ext cx="1155600" cy="480900"/>
          </a:xfrm>
          <a:prstGeom prst="roundRect">
            <a:avLst>
              <a:gd name="adj" fmla="val 16667"/>
            </a:avLst>
          </a:prstGeom>
          <a:solidFill>
            <a:srgbClr val="B8C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0" name="Google Shape;700;p107"/>
          <p:cNvSpPr/>
          <p:nvPr/>
        </p:nvSpPr>
        <p:spPr>
          <a:xfrm>
            <a:off x="5731544" y="860700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견적 등록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1" name="Google Shape;701;p107"/>
          <p:cNvSpPr/>
          <p:nvPr/>
        </p:nvSpPr>
        <p:spPr>
          <a:xfrm>
            <a:off x="5731544" y="1392263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1890FF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컨설팅 신청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2" name="Google Shape;702;p107"/>
          <p:cNvSpPr/>
          <p:nvPr/>
        </p:nvSpPr>
        <p:spPr>
          <a:xfrm>
            <a:off x="5731544" y="4056825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고객 정보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3" name="Google Shape;703;p107"/>
          <p:cNvSpPr/>
          <p:nvPr/>
        </p:nvSpPr>
        <p:spPr>
          <a:xfrm>
            <a:off x="5731544" y="3537300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37FEB">
              <a:alpha val="24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컨설팅 이력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107"/>
          <p:cNvSpPr/>
          <p:nvPr/>
        </p:nvSpPr>
        <p:spPr>
          <a:xfrm>
            <a:off x="7074974" y="2990238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107"/>
          <p:cNvSpPr/>
          <p:nvPr/>
        </p:nvSpPr>
        <p:spPr>
          <a:xfrm>
            <a:off x="7074974" y="1927138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0038A3">
              <a:alpha val="27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변경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6" name="Google Shape;706;p107"/>
          <p:cNvSpPr/>
          <p:nvPr/>
        </p:nvSpPr>
        <p:spPr>
          <a:xfrm>
            <a:off x="4393750" y="2417206"/>
            <a:ext cx="1141200" cy="515700"/>
          </a:xfrm>
          <a:prstGeom prst="roundRect">
            <a:avLst>
              <a:gd name="adj" fmla="val 16667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일정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6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>
              <a:solidFill>
                <a:schemeClr val="accent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7" name="Google Shape;707;p107"/>
          <p:cNvSpPr/>
          <p:nvPr/>
        </p:nvSpPr>
        <p:spPr>
          <a:xfrm>
            <a:off x="7074974" y="2456506"/>
            <a:ext cx="1155600" cy="437100"/>
          </a:xfrm>
          <a:prstGeom prst="roundRect">
            <a:avLst>
              <a:gd name="adj" fmla="val 16667"/>
            </a:avLst>
          </a:prstGeom>
          <a:solidFill>
            <a:srgbClr val="B8C8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일정 조회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08" name="Google Shape;708;p107"/>
          <p:cNvCxnSpPr>
            <a:stCxn id="699" idx="0"/>
            <a:endCxn id="697" idx="1"/>
          </p:cNvCxnSpPr>
          <p:nvPr/>
        </p:nvCxnSpPr>
        <p:spPr>
          <a:xfrm rot="-5400000">
            <a:off x="3460238" y="1500077"/>
            <a:ext cx="1088700" cy="778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9" name="Google Shape;709;p107"/>
          <p:cNvCxnSpPr>
            <a:stCxn id="697" idx="3"/>
            <a:endCxn id="700" idx="1"/>
          </p:cNvCxnSpPr>
          <p:nvPr/>
        </p:nvCxnSpPr>
        <p:spPr>
          <a:xfrm rot="10800000" flipH="1">
            <a:off x="5534950" y="1079225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107"/>
          <p:cNvCxnSpPr>
            <a:stCxn id="697" idx="3"/>
            <a:endCxn id="701" idx="1"/>
          </p:cNvCxnSpPr>
          <p:nvPr/>
        </p:nvCxnSpPr>
        <p:spPr>
          <a:xfrm>
            <a:off x="5534950" y="1345025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107"/>
          <p:cNvCxnSpPr>
            <a:stCxn id="697" idx="2"/>
            <a:endCxn id="706" idx="0"/>
          </p:cNvCxnSpPr>
          <p:nvPr/>
        </p:nvCxnSpPr>
        <p:spPr>
          <a:xfrm rot="-5400000" flipH="1">
            <a:off x="4557550" y="2009675"/>
            <a:ext cx="8142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2" name="Google Shape;712;p107"/>
          <p:cNvCxnSpPr>
            <a:stCxn id="706" idx="2"/>
            <a:endCxn id="698" idx="0"/>
          </p:cNvCxnSpPr>
          <p:nvPr/>
        </p:nvCxnSpPr>
        <p:spPr>
          <a:xfrm rot="-5400000" flipH="1">
            <a:off x="4555300" y="3341956"/>
            <a:ext cx="8187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3" name="Google Shape;713;p107"/>
          <p:cNvCxnSpPr>
            <a:stCxn id="699" idx="2"/>
            <a:endCxn id="698" idx="1"/>
          </p:cNvCxnSpPr>
          <p:nvPr/>
        </p:nvCxnSpPr>
        <p:spPr>
          <a:xfrm rot="-5400000" flipH="1">
            <a:off x="3457088" y="3072827"/>
            <a:ext cx="1095000" cy="778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107"/>
          <p:cNvCxnSpPr>
            <a:stCxn id="699" idx="3"/>
            <a:endCxn id="706" idx="1"/>
          </p:cNvCxnSpPr>
          <p:nvPr/>
        </p:nvCxnSpPr>
        <p:spPr>
          <a:xfrm>
            <a:off x="4193138" y="2674127"/>
            <a:ext cx="200700" cy="900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107"/>
          <p:cNvCxnSpPr>
            <a:stCxn id="706" idx="3"/>
            <a:endCxn id="707" idx="1"/>
          </p:cNvCxnSpPr>
          <p:nvPr/>
        </p:nvCxnSpPr>
        <p:spPr>
          <a:xfrm>
            <a:off x="5534950" y="2675056"/>
            <a:ext cx="1539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107"/>
          <p:cNvCxnSpPr>
            <a:stCxn id="706" idx="3"/>
            <a:endCxn id="705" idx="1"/>
          </p:cNvCxnSpPr>
          <p:nvPr/>
        </p:nvCxnSpPr>
        <p:spPr>
          <a:xfrm rot="10800000" flipH="1">
            <a:off x="5534950" y="2145556"/>
            <a:ext cx="1539900" cy="529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107"/>
          <p:cNvCxnSpPr>
            <a:stCxn id="706" idx="3"/>
            <a:endCxn id="704" idx="1"/>
          </p:cNvCxnSpPr>
          <p:nvPr/>
        </p:nvCxnSpPr>
        <p:spPr>
          <a:xfrm>
            <a:off x="5534950" y="2675056"/>
            <a:ext cx="1539900" cy="533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107"/>
          <p:cNvCxnSpPr>
            <a:stCxn id="698" idx="3"/>
            <a:endCxn id="703" idx="1"/>
          </p:cNvCxnSpPr>
          <p:nvPr/>
        </p:nvCxnSpPr>
        <p:spPr>
          <a:xfrm rot="10800000" flipH="1">
            <a:off x="5534950" y="3755788"/>
            <a:ext cx="196500" cy="253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107"/>
          <p:cNvCxnSpPr>
            <a:stCxn id="698" idx="3"/>
            <a:endCxn id="702" idx="1"/>
          </p:cNvCxnSpPr>
          <p:nvPr/>
        </p:nvCxnSpPr>
        <p:spPr>
          <a:xfrm>
            <a:off x="5534950" y="4009588"/>
            <a:ext cx="196500" cy="265800"/>
          </a:xfrm>
          <a:prstGeom prst="bentConnector3">
            <a:avLst>
              <a:gd name="adj1" fmla="val 5002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107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명세서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1" name="Google Shape;721;p107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8"/>
          <p:cNvSpPr/>
          <p:nvPr/>
        </p:nvSpPr>
        <p:spPr>
          <a:xfrm>
            <a:off x="1699906" y="830050"/>
            <a:ext cx="6754200" cy="1815900"/>
          </a:xfrm>
          <a:prstGeom prst="roundRect">
            <a:avLst>
              <a:gd name="adj" fmla="val 3731"/>
            </a:avLst>
          </a:prstGeom>
          <a:solidFill>
            <a:srgbClr val="1890FF">
              <a:alpha val="8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727" name="Google Shape;727;p108"/>
          <p:cNvSpPr/>
          <p:nvPr/>
        </p:nvSpPr>
        <p:spPr>
          <a:xfrm>
            <a:off x="1699906" y="2789075"/>
            <a:ext cx="6754200" cy="1815900"/>
          </a:xfrm>
          <a:prstGeom prst="roundRect">
            <a:avLst>
              <a:gd name="adj" fmla="val 3731"/>
            </a:avLst>
          </a:prstGeom>
          <a:solidFill>
            <a:srgbClr val="B37FEB">
              <a:alpha val="8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728" name="Google Shape;728;p108"/>
          <p:cNvSpPr txBox="1"/>
          <p:nvPr/>
        </p:nvSpPr>
        <p:spPr>
          <a:xfrm>
            <a:off x="2522466" y="3460265"/>
            <a:ext cx="1904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2.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예약 내역이 전달되고,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 일정이 확정된다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9" name="Google Shape;729;p108"/>
          <p:cNvSpPr/>
          <p:nvPr/>
        </p:nvSpPr>
        <p:spPr>
          <a:xfrm>
            <a:off x="658488" y="3235000"/>
            <a:ext cx="717900" cy="731700"/>
          </a:xfrm>
          <a:prstGeom prst="roundRect">
            <a:avLst>
              <a:gd name="adj" fmla="val 12035"/>
            </a:avLst>
          </a:prstGeom>
          <a:solidFill>
            <a:srgbClr val="B37FEB">
              <a:alpha val="51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730" name="Google Shape;73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63" y="3321859"/>
            <a:ext cx="841750" cy="8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8"/>
          <p:cNvSpPr txBox="1">
            <a:spLocks noGrp="1"/>
          </p:cNvSpPr>
          <p:nvPr>
            <p:ph type="subTitle" idx="3"/>
          </p:nvPr>
        </p:nvSpPr>
        <p:spPr>
          <a:xfrm>
            <a:off x="1673209" y="390700"/>
            <a:ext cx="13473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F7F7F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시나리오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2" name="Google Shape;732;p108"/>
          <p:cNvSpPr txBox="1"/>
          <p:nvPr/>
        </p:nvSpPr>
        <p:spPr>
          <a:xfrm>
            <a:off x="392179" y="226250"/>
            <a:ext cx="207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1989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03</a:t>
            </a:r>
            <a:r>
              <a:rPr lang="ko" sz="1300" b="1">
                <a:solidFill>
                  <a:schemeClr val="accent5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</a:t>
            </a:r>
            <a:r>
              <a:rPr lang="ko" sz="1300" b="1">
                <a:latin typeface="Noto Sans KR"/>
                <a:ea typeface="Noto Sans KR"/>
                <a:cs typeface="Noto Sans KR"/>
                <a:sym typeface="Noto Sans KR"/>
              </a:rPr>
              <a:t>아키텍쳐 설계</a:t>
            </a:r>
            <a:endParaRPr sz="1300" b="1">
              <a:solidFill>
                <a:srgbClr val="11989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33" name="Google Shape;733;p108"/>
          <p:cNvSpPr txBox="1"/>
          <p:nvPr/>
        </p:nvSpPr>
        <p:spPr>
          <a:xfrm>
            <a:off x="-5534175" y="602600"/>
            <a:ext cx="556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1. 고객이 상품을 선택하여 을 등록한다.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2. 견적 등록과 함께 컨설팅을 요청한다.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3. 컨설팅이 요청되면 컨설팅 예약 내역이 전달된다. -&gt; 고객/관리자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4. 고객이 예약을 변경 및 취소할 수 있다.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5. 예약 사항이 취소될 경우 취소 내역(Message)이 전달된다.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6. 관리자는 고객 페이지에서 고객별 컨설팅 기록을 조회할 수 있다.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7. 컨설팅 후 고객은 피드백을, 관리자는 보고서를 작성할 수 있다.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8. 고객과 관리자는 피드백 및 보고서를 수정/삭제할 수 있다.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rgbClr val="4A5568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9. 고객과 관리자는 히스토리 페이지에서 작성된 피드백 및 보고서를 조회할 수 있다.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4" name="Google Shape;734;p108"/>
          <p:cNvSpPr/>
          <p:nvPr/>
        </p:nvSpPr>
        <p:spPr>
          <a:xfrm>
            <a:off x="658488" y="1389663"/>
            <a:ext cx="717900" cy="731700"/>
          </a:xfrm>
          <a:prstGeom prst="roundRect">
            <a:avLst>
              <a:gd name="adj" fmla="val 10990"/>
            </a:avLst>
          </a:prstGeom>
          <a:solidFill>
            <a:srgbClr val="8BC4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735" name="Google Shape;735;p108"/>
          <p:cNvGrpSpPr/>
          <p:nvPr/>
        </p:nvGrpSpPr>
        <p:grpSpPr>
          <a:xfrm>
            <a:off x="785069" y="1465159"/>
            <a:ext cx="707114" cy="841779"/>
            <a:chOff x="5599964" y="1407775"/>
            <a:chExt cx="3015412" cy="3589676"/>
          </a:xfrm>
        </p:grpSpPr>
        <p:pic>
          <p:nvPicPr>
            <p:cNvPr id="736" name="Google Shape;736;p108"/>
            <p:cNvPicPr preferRelativeResize="0"/>
            <p:nvPr/>
          </p:nvPicPr>
          <p:blipFill rotWithShape="1">
            <a:blip r:embed="rId3">
              <a:alphaModFix/>
            </a:blip>
            <a:srcRect r="57328"/>
            <a:stretch/>
          </p:blipFill>
          <p:spPr>
            <a:xfrm>
              <a:off x="5599964" y="1407775"/>
              <a:ext cx="1531750" cy="3589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08"/>
            <p:cNvPicPr preferRelativeResize="0"/>
            <p:nvPr/>
          </p:nvPicPr>
          <p:blipFill rotWithShape="1">
            <a:blip r:embed="rId3">
              <a:alphaModFix/>
            </a:blip>
            <a:srcRect r="57328"/>
            <a:stretch/>
          </p:blipFill>
          <p:spPr>
            <a:xfrm flipH="1">
              <a:off x="7083625" y="1407775"/>
              <a:ext cx="1531750" cy="3589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108"/>
          <p:cNvSpPr/>
          <p:nvPr/>
        </p:nvSpPr>
        <p:spPr>
          <a:xfrm>
            <a:off x="2060745" y="2367238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39" name="Google Shape;739;p108"/>
          <p:cNvSpPr/>
          <p:nvPr/>
        </p:nvSpPr>
        <p:spPr>
          <a:xfrm>
            <a:off x="2749276" y="1516922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40" name="Google Shape;7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748" y="2513242"/>
            <a:ext cx="370129" cy="37013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08"/>
          <p:cNvSpPr txBox="1"/>
          <p:nvPr/>
        </p:nvSpPr>
        <p:spPr>
          <a:xfrm>
            <a:off x="542688" y="3916100"/>
            <a:ext cx="94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2" name="Google Shape;742;p108"/>
          <p:cNvSpPr txBox="1"/>
          <p:nvPr/>
        </p:nvSpPr>
        <p:spPr>
          <a:xfrm>
            <a:off x="542688" y="2069835"/>
            <a:ext cx="94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3" name="Google Shape;743;p108"/>
          <p:cNvSpPr txBox="1"/>
          <p:nvPr/>
        </p:nvSpPr>
        <p:spPr>
          <a:xfrm>
            <a:off x="1815378" y="2996963"/>
            <a:ext cx="118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REQUEST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44" name="Google Shape;744;p108"/>
          <p:cNvSpPr txBox="1"/>
          <p:nvPr/>
        </p:nvSpPr>
        <p:spPr>
          <a:xfrm>
            <a:off x="2976950" y="1171704"/>
            <a:ext cx="2074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K-Ads 견적을 등록과 동시에,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컨설팅이 요청된다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5" name="Google Shape;745;p108"/>
          <p:cNvCxnSpPr>
            <a:stCxn id="738" idx="0"/>
            <a:endCxn id="739" idx="1"/>
          </p:cNvCxnSpPr>
          <p:nvPr/>
        </p:nvCxnSpPr>
        <p:spPr>
          <a:xfrm rot="-5400000">
            <a:off x="2171295" y="1789138"/>
            <a:ext cx="798600" cy="357600"/>
          </a:xfrm>
          <a:prstGeom prst="bentConnector2">
            <a:avLst/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108"/>
          <p:cNvSpPr/>
          <p:nvPr/>
        </p:nvSpPr>
        <p:spPr>
          <a:xfrm flipH="1">
            <a:off x="3886726" y="2383357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47" name="Google Shape;747;p108"/>
          <p:cNvSpPr/>
          <p:nvPr/>
        </p:nvSpPr>
        <p:spPr>
          <a:xfrm rot="10800000">
            <a:off x="3408845" y="334885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48" name="Google Shape;748;p108"/>
          <p:cNvCxnSpPr>
            <a:stCxn id="746" idx="3"/>
            <a:endCxn id="747" idx="2"/>
          </p:cNvCxnSpPr>
          <p:nvPr/>
        </p:nvCxnSpPr>
        <p:spPr>
          <a:xfrm flipH="1">
            <a:off x="3460726" y="2714407"/>
            <a:ext cx="426000" cy="634500"/>
          </a:xfrm>
          <a:prstGeom prst="bentConnector2">
            <a:avLst/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108"/>
          <p:cNvSpPr txBox="1"/>
          <p:nvPr/>
        </p:nvSpPr>
        <p:spPr>
          <a:xfrm>
            <a:off x="3544125" y="2073650"/>
            <a:ext cx="13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CONSULTING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50" name="Google Shape;750;p108"/>
          <p:cNvSpPr/>
          <p:nvPr/>
        </p:nvSpPr>
        <p:spPr>
          <a:xfrm rot="10800000">
            <a:off x="4955199" y="2667710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51" name="Google Shape;751;p108"/>
          <p:cNvCxnSpPr>
            <a:stCxn id="750" idx="3"/>
            <a:endCxn id="752" idx="3"/>
          </p:cNvCxnSpPr>
          <p:nvPr/>
        </p:nvCxnSpPr>
        <p:spPr>
          <a:xfrm flipH="1">
            <a:off x="4434699" y="2719460"/>
            <a:ext cx="5205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108"/>
          <p:cNvSpPr txBox="1"/>
          <p:nvPr/>
        </p:nvSpPr>
        <p:spPr>
          <a:xfrm>
            <a:off x="5111575" y="2295838"/>
            <a:ext cx="888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3.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컨설팅을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진행한다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4" name="Google Shape;754;p108"/>
          <p:cNvSpPr/>
          <p:nvPr/>
        </p:nvSpPr>
        <p:spPr>
          <a:xfrm>
            <a:off x="6531094" y="2366114"/>
            <a:ext cx="662100" cy="6621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55" name="Google Shape;75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5230" y="2499886"/>
            <a:ext cx="433825" cy="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08"/>
          <p:cNvSpPr txBox="1"/>
          <p:nvPr/>
        </p:nvSpPr>
        <p:spPr>
          <a:xfrm>
            <a:off x="7065606" y="2349629"/>
            <a:ext cx="1347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FEEDBACK</a:t>
            </a:r>
            <a:b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</a:b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&amp;</a:t>
            </a:r>
            <a:b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</a:br>
            <a:r>
              <a:rPr lang="ko" sz="1100" b="1">
                <a:solidFill>
                  <a:srgbClr val="0038A3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REPORT</a:t>
            </a:r>
            <a:endParaRPr sz="1100" b="1">
              <a:solidFill>
                <a:srgbClr val="0038A3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  <p:sp>
        <p:nvSpPr>
          <p:cNvPr id="757" name="Google Shape;757;p108"/>
          <p:cNvSpPr/>
          <p:nvPr/>
        </p:nvSpPr>
        <p:spPr>
          <a:xfrm rot="10800000" flipH="1">
            <a:off x="5999576" y="266581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58" name="Google Shape;758;p108"/>
          <p:cNvCxnSpPr>
            <a:stCxn id="757" idx="3"/>
            <a:endCxn id="755" idx="3"/>
          </p:cNvCxnSpPr>
          <p:nvPr/>
        </p:nvCxnSpPr>
        <p:spPr>
          <a:xfrm rot="10800000" flipH="1">
            <a:off x="6103076" y="2716664"/>
            <a:ext cx="542100" cy="9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p108"/>
          <p:cNvSpPr txBox="1"/>
          <p:nvPr/>
        </p:nvSpPr>
        <p:spPr>
          <a:xfrm>
            <a:off x="6025744" y="1081071"/>
            <a:ext cx="16728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4.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고객은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피드백을 작성한다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0" name="Google Shape;760;p108"/>
          <p:cNvSpPr txBox="1"/>
          <p:nvPr/>
        </p:nvSpPr>
        <p:spPr>
          <a:xfrm>
            <a:off x="6026344" y="3460265"/>
            <a:ext cx="16728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5.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컨설턴트는</a:t>
            </a:r>
            <a:b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200" b="1">
                <a:solidFill>
                  <a:srgbClr val="4A5568"/>
                </a:solidFill>
                <a:latin typeface="Noto Sans KR"/>
                <a:ea typeface="Noto Sans KR"/>
                <a:cs typeface="Noto Sans KR"/>
                <a:sym typeface="Noto Sans KR"/>
              </a:rPr>
              <a:t>보고서를 작성한다</a:t>
            </a:r>
            <a:endParaRPr sz="1200" b="1">
              <a:solidFill>
                <a:srgbClr val="4A556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1" name="Google Shape;761;p108"/>
          <p:cNvSpPr/>
          <p:nvPr/>
        </p:nvSpPr>
        <p:spPr>
          <a:xfrm rot="-5400000" flipH="1">
            <a:off x="6810395" y="1870910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62" name="Google Shape;762;p108"/>
          <p:cNvCxnSpPr>
            <a:stCxn id="761" idx="3"/>
            <a:endCxn id="755" idx="0"/>
          </p:cNvCxnSpPr>
          <p:nvPr/>
        </p:nvCxnSpPr>
        <p:spPr>
          <a:xfrm rot="-5400000" flipH="1">
            <a:off x="6599645" y="2236910"/>
            <a:ext cx="525600" cy="6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3" name="Google Shape;76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2566" y="2533445"/>
            <a:ext cx="418825" cy="4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8"/>
          <p:cNvSpPr/>
          <p:nvPr/>
        </p:nvSpPr>
        <p:spPr>
          <a:xfrm rot="5400000" flipH="1">
            <a:off x="6810695" y="3348854"/>
            <a:ext cx="103500" cy="103500"/>
          </a:xfrm>
          <a:prstGeom prst="roundRect">
            <a:avLst>
              <a:gd name="adj" fmla="val 0"/>
            </a:avLst>
          </a:prstGeom>
          <a:solidFill>
            <a:srgbClr val="0038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65" name="Google Shape;765;p108"/>
          <p:cNvCxnSpPr>
            <a:stCxn id="764" idx="3"/>
            <a:endCxn id="755" idx="2"/>
          </p:cNvCxnSpPr>
          <p:nvPr/>
        </p:nvCxnSpPr>
        <p:spPr>
          <a:xfrm rot="-5400000">
            <a:off x="6655145" y="3140954"/>
            <a:ext cx="415200" cy="600"/>
          </a:xfrm>
          <a:prstGeom prst="bentConnector3">
            <a:avLst>
              <a:gd name="adj1" fmla="val 49993"/>
            </a:avLst>
          </a:prstGeom>
          <a:noFill/>
          <a:ln w="28575" cap="flat" cmpd="sng">
            <a:solidFill>
              <a:srgbClr val="0038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108"/>
          <p:cNvSpPr/>
          <p:nvPr/>
        </p:nvSpPr>
        <p:spPr>
          <a:xfrm flipH="1">
            <a:off x="5298192" y="1737853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67" name="Google Shape;76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4918" y="1764711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8"/>
          <p:cNvSpPr/>
          <p:nvPr/>
        </p:nvSpPr>
        <p:spPr>
          <a:xfrm flipH="1">
            <a:off x="5298192" y="1091800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69" name="Google Shape;76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1277" y="1141733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8"/>
          <p:cNvSpPr/>
          <p:nvPr/>
        </p:nvSpPr>
        <p:spPr>
          <a:xfrm rot="10800000">
            <a:off x="5058711" y="1482962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1" name="Google Shape;771;p108"/>
          <p:cNvSpPr/>
          <p:nvPr/>
        </p:nvSpPr>
        <p:spPr>
          <a:xfrm rot="10800000">
            <a:off x="5058700" y="1581337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72" name="Google Shape;772;p108"/>
          <p:cNvCxnSpPr>
            <a:stCxn id="770" idx="1"/>
            <a:endCxn id="768" idx="2"/>
          </p:cNvCxnSpPr>
          <p:nvPr/>
        </p:nvCxnSpPr>
        <p:spPr>
          <a:xfrm rot="10800000" flipH="1">
            <a:off x="5130711" y="1390862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108"/>
          <p:cNvCxnSpPr>
            <a:stCxn id="771" idx="1"/>
            <a:endCxn id="767" idx="0"/>
          </p:cNvCxnSpPr>
          <p:nvPr/>
        </p:nvCxnSpPr>
        <p:spPr>
          <a:xfrm>
            <a:off x="5130700" y="1617337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108"/>
          <p:cNvSpPr txBox="1"/>
          <p:nvPr/>
        </p:nvSpPr>
        <p:spPr>
          <a:xfrm>
            <a:off x="5238275" y="1960705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5" name="Google Shape;775;p108"/>
          <p:cNvSpPr txBox="1"/>
          <p:nvPr/>
        </p:nvSpPr>
        <p:spPr>
          <a:xfrm>
            <a:off x="5241562" y="864133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6" name="Google Shape;776;p108"/>
          <p:cNvSpPr/>
          <p:nvPr/>
        </p:nvSpPr>
        <p:spPr>
          <a:xfrm flipH="1">
            <a:off x="7774892" y="1737841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77" name="Google Shape;77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618" y="1764698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8"/>
          <p:cNvSpPr/>
          <p:nvPr/>
        </p:nvSpPr>
        <p:spPr>
          <a:xfrm flipH="1">
            <a:off x="7774892" y="1091787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79" name="Google Shape;77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7977" y="1141720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08"/>
          <p:cNvSpPr/>
          <p:nvPr/>
        </p:nvSpPr>
        <p:spPr>
          <a:xfrm rot="10800000">
            <a:off x="7535411" y="1482949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81" name="Google Shape;781;p108"/>
          <p:cNvSpPr/>
          <p:nvPr/>
        </p:nvSpPr>
        <p:spPr>
          <a:xfrm rot="10800000">
            <a:off x="7535400" y="1581324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82" name="Google Shape;782;p108"/>
          <p:cNvCxnSpPr>
            <a:stCxn id="780" idx="1"/>
            <a:endCxn id="778" idx="2"/>
          </p:cNvCxnSpPr>
          <p:nvPr/>
        </p:nvCxnSpPr>
        <p:spPr>
          <a:xfrm rot="10800000" flipH="1">
            <a:off x="7607411" y="1390849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108"/>
          <p:cNvCxnSpPr>
            <a:stCxn id="781" idx="1"/>
            <a:endCxn id="777" idx="0"/>
          </p:cNvCxnSpPr>
          <p:nvPr/>
        </p:nvCxnSpPr>
        <p:spPr>
          <a:xfrm>
            <a:off x="7607400" y="1617324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4" name="Google Shape;784;p108"/>
          <p:cNvSpPr txBox="1"/>
          <p:nvPr/>
        </p:nvSpPr>
        <p:spPr>
          <a:xfrm>
            <a:off x="7714975" y="1960693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5" name="Google Shape;785;p108"/>
          <p:cNvSpPr txBox="1"/>
          <p:nvPr/>
        </p:nvSpPr>
        <p:spPr>
          <a:xfrm>
            <a:off x="7718262" y="864121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6" name="Google Shape;786;p108"/>
          <p:cNvSpPr/>
          <p:nvPr/>
        </p:nvSpPr>
        <p:spPr>
          <a:xfrm flipH="1">
            <a:off x="7866330" y="4074316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87" name="Google Shape;787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3056" y="4101173"/>
            <a:ext cx="245513" cy="2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8"/>
          <p:cNvSpPr/>
          <p:nvPr/>
        </p:nvSpPr>
        <p:spPr>
          <a:xfrm flipH="1">
            <a:off x="7866330" y="3428262"/>
            <a:ext cx="299100" cy="2991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89" name="Google Shape;789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9414" y="3478195"/>
            <a:ext cx="199384" cy="1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08"/>
          <p:cNvSpPr/>
          <p:nvPr/>
        </p:nvSpPr>
        <p:spPr>
          <a:xfrm rot="10800000">
            <a:off x="7626848" y="3819424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1" name="Google Shape;791;p108"/>
          <p:cNvSpPr/>
          <p:nvPr/>
        </p:nvSpPr>
        <p:spPr>
          <a:xfrm rot="10800000">
            <a:off x="7626837" y="3917799"/>
            <a:ext cx="72000" cy="72000"/>
          </a:xfrm>
          <a:prstGeom prst="roundRect">
            <a:avLst>
              <a:gd name="adj" fmla="val 0"/>
            </a:avLst>
          </a:prstGeom>
          <a:solidFill>
            <a:srgbClr val="1198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92" name="Google Shape;792;p108"/>
          <p:cNvCxnSpPr>
            <a:stCxn id="790" idx="1"/>
            <a:endCxn id="788" idx="2"/>
          </p:cNvCxnSpPr>
          <p:nvPr/>
        </p:nvCxnSpPr>
        <p:spPr>
          <a:xfrm rot="10800000" flipH="1">
            <a:off x="7698848" y="3727324"/>
            <a:ext cx="317100" cy="1281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108"/>
          <p:cNvCxnSpPr>
            <a:stCxn id="791" idx="1"/>
            <a:endCxn id="787" idx="0"/>
          </p:cNvCxnSpPr>
          <p:nvPr/>
        </p:nvCxnSpPr>
        <p:spPr>
          <a:xfrm>
            <a:off x="7698837" y="3953799"/>
            <a:ext cx="317100" cy="147300"/>
          </a:xfrm>
          <a:prstGeom prst="bentConnector2">
            <a:avLst/>
          </a:prstGeom>
          <a:noFill/>
          <a:ln w="19050" cap="flat" cmpd="sng">
            <a:solidFill>
              <a:srgbClr val="1198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108"/>
          <p:cNvSpPr txBox="1"/>
          <p:nvPr/>
        </p:nvSpPr>
        <p:spPr>
          <a:xfrm>
            <a:off x="7806412" y="4297168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5" name="Google Shape;795;p108"/>
          <p:cNvSpPr txBox="1"/>
          <p:nvPr/>
        </p:nvSpPr>
        <p:spPr>
          <a:xfrm>
            <a:off x="7809700" y="3200596"/>
            <a:ext cx="41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b="1">
                <a:solidFill>
                  <a:srgbClr val="119891"/>
                </a:solidFill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800" b="1">
              <a:solidFill>
                <a:srgbClr val="11989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6" name="Google Shape;796;p108"/>
          <p:cNvSpPr/>
          <p:nvPr/>
        </p:nvSpPr>
        <p:spPr>
          <a:xfrm flipH="1">
            <a:off x="2447900" y="38310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97" name="Google Shape;797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9934" y="38613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8"/>
          <p:cNvSpPr/>
          <p:nvPr/>
        </p:nvSpPr>
        <p:spPr>
          <a:xfrm flipH="1">
            <a:off x="5999563" y="38310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99" name="Google Shape;799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1596" y="38613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8"/>
          <p:cNvSpPr/>
          <p:nvPr/>
        </p:nvSpPr>
        <p:spPr>
          <a:xfrm flipH="1">
            <a:off x="6368888" y="1332199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01" name="Google Shape;801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0921" y="1362445"/>
            <a:ext cx="201399" cy="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8"/>
          <p:cNvSpPr/>
          <p:nvPr/>
        </p:nvSpPr>
        <p:spPr>
          <a:xfrm flipH="1">
            <a:off x="3641313" y="1171937"/>
            <a:ext cx="245400" cy="245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accent6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03" name="Google Shape;803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3346" y="1202183"/>
            <a:ext cx="201399" cy="2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화면 슬라이드 쇼(16:9)</PresentationFormat>
  <Paragraphs>295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Arial</vt:lpstr>
      <vt:lpstr>Bebas Neue</vt:lpstr>
      <vt:lpstr>Red Hat Text Medium</vt:lpstr>
      <vt:lpstr>Albert Sans Medium</vt:lpstr>
      <vt:lpstr>Red Hat Text</vt:lpstr>
      <vt:lpstr>Albert Sans</vt:lpstr>
      <vt:lpstr>Shippori Antique</vt:lpstr>
      <vt:lpstr>IBM Plex Sans KR Light</vt:lpstr>
      <vt:lpstr>Noto Sans KR</vt:lpstr>
      <vt:lpstr>Simple Light</vt:lpstr>
      <vt:lpstr>Car Sharing App Pitch Deck by Slidesgo</vt:lpstr>
      <vt:lpstr>Car Sharing App Pitch Deck by Slidesgo</vt:lpstr>
      <vt:lpstr>Car Sharing App Pitch Deck by Slidesgo</vt:lpstr>
      <vt:lpstr>PowerPoint 프레젠테이션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이승주</cp:lastModifiedBy>
  <cp:revision>1</cp:revision>
  <dcterms:modified xsi:type="dcterms:W3CDTF">2024-10-11T02:31:03Z</dcterms:modified>
</cp:coreProperties>
</file>